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6" r:id="rId7"/>
    <p:sldId id="265" r:id="rId8"/>
    <p:sldId id="261" r:id="rId9"/>
    <p:sldId id="262" r:id="rId10"/>
    <p:sldId id="263" r:id="rId11"/>
    <p:sldId id="264" r:id="rId12"/>
    <p:sldId id="267" r:id="rId13"/>
    <p:sldId id="268" r:id="rId14"/>
    <p:sldId id="286" r:id="rId15"/>
    <p:sldId id="269" r:id="rId16"/>
    <p:sldId id="270" r:id="rId17"/>
    <p:sldId id="271" r:id="rId18"/>
    <p:sldId id="272" r:id="rId19"/>
    <p:sldId id="273" r:id="rId20"/>
    <p:sldId id="275" r:id="rId21"/>
    <p:sldId id="276" r:id="rId22"/>
    <p:sldId id="277" r:id="rId23"/>
    <p:sldId id="278" r:id="rId24"/>
    <p:sldId id="280" r:id="rId25"/>
    <p:sldId id="281" r:id="rId26"/>
    <p:sldId id="282" r:id="rId27"/>
    <p:sldId id="283" r:id="rId28"/>
    <p:sldId id="284" r:id="rId29"/>
    <p:sldId id="285" r:id="rId30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AADC"/>
    <a:srgbClr val="DEEBF7"/>
    <a:srgbClr val="CFD5EA"/>
    <a:srgbClr val="E9EBF5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360F72-135F-436D-A1E3-FBE52DF15F0D}" type="doc">
      <dgm:prSet loTypeId="urn:microsoft.com/office/officeart/2005/8/layout/hList3" loCatId="list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NL"/>
        </a:p>
      </dgm:t>
    </dgm:pt>
    <dgm:pt modelId="{1E8C5CA7-12E1-46E8-A32C-872E2CCD8EC1}">
      <dgm:prSet phldrT="[Text]"/>
      <dgm:spPr/>
      <dgm:t>
        <a:bodyPr/>
        <a:lstStyle/>
        <a:p>
          <a:r>
            <a:rPr lang="en-GB" dirty="0"/>
            <a:t>De Case</a:t>
          </a:r>
          <a:endParaRPr lang="en-NL" dirty="0"/>
        </a:p>
      </dgm:t>
    </dgm:pt>
    <dgm:pt modelId="{5294C9C5-F0E5-4328-9E7E-8DF2EFA4BAD0}" type="parTrans" cxnId="{5EBDD43D-5183-4BF7-9A9E-2A1C15190D75}">
      <dgm:prSet/>
      <dgm:spPr/>
      <dgm:t>
        <a:bodyPr/>
        <a:lstStyle/>
        <a:p>
          <a:endParaRPr lang="en-NL"/>
        </a:p>
      </dgm:t>
    </dgm:pt>
    <dgm:pt modelId="{C129A06A-A165-481B-8781-4DE6F2F07DE8}" type="sibTrans" cxnId="{5EBDD43D-5183-4BF7-9A9E-2A1C15190D75}">
      <dgm:prSet/>
      <dgm:spPr/>
      <dgm:t>
        <a:bodyPr/>
        <a:lstStyle/>
        <a:p>
          <a:endParaRPr lang="en-NL"/>
        </a:p>
      </dgm:t>
    </dgm:pt>
    <dgm:pt modelId="{A5BED10D-5064-4D06-B660-9A84D3C4C3D4}">
      <dgm:prSet phldrT="[Text]"/>
      <dgm:spPr/>
      <dgm:t>
        <a:bodyPr/>
        <a:lstStyle/>
        <a:p>
          <a:r>
            <a:rPr lang="en-GB" dirty="0" err="1"/>
            <a:t>Studenten</a:t>
          </a:r>
          <a:endParaRPr lang="en-NL" dirty="0"/>
        </a:p>
      </dgm:t>
    </dgm:pt>
    <dgm:pt modelId="{B230D03C-8399-4EF1-A4A5-0B333D97242A}" type="parTrans" cxnId="{E8F97424-5CE9-4B2A-901F-648078F374DD}">
      <dgm:prSet/>
      <dgm:spPr/>
      <dgm:t>
        <a:bodyPr/>
        <a:lstStyle/>
        <a:p>
          <a:endParaRPr lang="en-NL"/>
        </a:p>
      </dgm:t>
    </dgm:pt>
    <dgm:pt modelId="{B5F9E04D-66B4-472C-ABD3-1513D419837C}" type="sibTrans" cxnId="{E8F97424-5CE9-4B2A-901F-648078F374DD}">
      <dgm:prSet/>
      <dgm:spPr/>
      <dgm:t>
        <a:bodyPr/>
        <a:lstStyle/>
        <a:p>
          <a:endParaRPr lang="en-NL"/>
        </a:p>
      </dgm:t>
    </dgm:pt>
    <dgm:pt modelId="{21DBECE0-ADA9-4573-88D9-49D02FE653F0}">
      <dgm:prSet phldrT="[Text]"/>
      <dgm:spPr/>
      <dgm:t>
        <a:bodyPr/>
        <a:lstStyle/>
        <a:p>
          <a:r>
            <a:rPr lang="en-GB" dirty="0" err="1"/>
            <a:t>Vakken</a:t>
          </a:r>
          <a:r>
            <a:rPr lang="en-GB" dirty="0"/>
            <a:t>	</a:t>
          </a:r>
          <a:endParaRPr lang="en-NL" dirty="0"/>
        </a:p>
      </dgm:t>
    </dgm:pt>
    <dgm:pt modelId="{5ED26729-ED3D-4444-90C6-40E4F30B745D}" type="parTrans" cxnId="{7A5B1B14-3C0F-46C5-B382-7A7ACFC60438}">
      <dgm:prSet/>
      <dgm:spPr/>
      <dgm:t>
        <a:bodyPr/>
        <a:lstStyle/>
        <a:p>
          <a:endParaRPr lang="en-NL"/>
        </a:p>
      </dgm:t>
    </dgm:pt>
    <dgm:pt modelId="{783F6D92-20BB-47CD-907B-0ED6DFF37EF9}" type="sibTrans" cxnId="{7A5B1B14-3C0F-46C5-B382-7A7ACFC60438}">
      <dgm:prSet/>
      <dgm:spPr/>
      <dgm:t>
        <a:bodyPr/>
        <a:lstStyle/>
        <a:p>
          <a:endParaRPr lang="en-NL"/>
        </a:p>
      </dgm:t>
    </dgm:pt>
    <dgm:pt modelId="{D3ACA2BF-D64A-4F23-BE64-2C33DB1AF293}">
      <dgm:prSet phldrT="[Text]"/>
      <dgm:spPr/>
      <dgm:t>
        <a:bodyPr/>
        <a:lstStyle/>
        <a:p>
          <a:r>
            <a:rPr lang="en-GB" dirty="0"/>
            <a:t>Rooms</a:t>
          </a:r>
        </a:p>
      </dgm:t>
    </dgm:pt>
    <dgm:pt modelId="{FB19CD26-DB06-4542-9BE3-3D878C0CA80A}" type="parTrans" cxnId="{933F2998-D627-4AB7-AB5C-C5BE70F5FDDA}">
      <dgm:prSet/>
      <dgm:spPr/>
      <dgm:t>
        <a:bodyPr/>
        <a:lstStyle/>
        <a:p>
          <a:endParaRPr lang="en-NL"/>
        </a:p>
      </dgm:t>
    </dgm:pt>
    <dgm:pt modelId="{B93C62B9-DF27-4847-B217-F3B319AE00E7}" type="sibTrans" cxnId="{933F2998-D627-4AB7-AB5C-C5BE70F5FDDA}">
      <dgm:prSet/>
      <dgm:spPr/>
      <dgm:t>
        <a:bodyPr/>
        <a:lstStyle/>
        <a:p>
          <a:endParaRPr lang="en-NL"/>
        </a:p>
      </dgm:t>
    </dgm:pt>
    <dgm:pt modelId="{51FC447A-AD66-48A1-8695-136D6D5C8D72}">
      <dgm:prSet/>
      <dgm:spPr/>
      <dgm:t>
        <a:bodyPr/>
        <a:lstStyle/>
        <a:p>
          <a:r>
            <a:rPr lang="en-GB" dirty="0" err="1"/>
            <a:t>Inschrijvingen</a:t>
          </a:r>
          <a:endParaRPr lang="en-NL" dirty="0"/>
        </a:p>
      </dgm:t>
    </dgm:pt>
    <dgm:pt modelId="{071B90F6-586A-45B8-AE19-6C851B89C44D}" type="parTrans" cxnId="{127D8942-CEF3-4456-86AC-38350FF14FC2}">
      <dgm:prSet/>
      <dgm:spPr/>
      <dgm:t>
        <a:bodyPr/>
        <a:lstStyle/>
        <a:p>
          <a:endParaRPr lang="en-NL"/>
        </a:p>
      </dgm:t>
    </dgm:pt>
    <dgm:pt modelId="{C55B32D9-69FF-4C0D-956C-A455317D050D}" type="sibTrans" cxnId="{127D8942-CEF3-4456-86AC-38350FF14FC2}">
      <dgm:prSet/>
      <dgm:spPr/>
      <dgm:t>
        <a:bodyPr/>
        <a:lstStyle/>
        <a:p>
          <a:endParaRPr lang="en-NL"/>
        </a:p>
      </dgm:t>
    </dgm:pt>
    <dgm:pt modelId="{1EB30C71-B1F2-482B-A59B-50CFD0A4B20B}">
      <dgm:prSet/>
      <dgm:spPr/>
      <dgm:t>
        <a:bodyPr/>
        <a:lstStyle/>
        <a:p>
          <a:r>
            <a:rPr lang="en-GB" dirty="0" err="1"/>
            <a:t>Groepjes</a:t>
          </a:r>
          <a:endParaRPr lang="en-NL" dirty="0"/>
        </a:p>
      </dgm:t>
    </dgm:pt>
    <dgm:pt modelId="{10F9BEC0-190F-4110-9461-65BEC761AD27}" type="parTrans" cxnId="{76C7DC69-2660-4815-92DB-3E78F57CE844}">
      <dgm:prSet/>
      <dgm:spPr/>
      <dgm:t>
        <a:bodyPr/>
        <a:lstStyle/>
        <a:p>
          <a:endParaRPr lang="en-NL"/>
        </a:p>
      </dgm:t>
    </dgm:pt>
    <dgm:pt modelId="{F5AE9874-5078-413D-85F0-AE1E60876FE1}" type="sibTrans" cxnId="{76C7DC69-2660-4815-92DB-3E78F57CE844}">
      <dgm:prSet/>
      <dgm:spPr/>
      <dgm:t>
        <a:bodyPr/>
        <a:lstStyle/>
        <a:p>
          <a:endParaRPr lang="en-NL"/>
        </a:p>
      </dgm:t>
    </dgm:pt>
    <dgm:pt modelId="{16D6BA29-7EE0-4797-8BD0-00DCB8749AC3}">
      <dgm:prSet/>
      <dgm:spPr/>
      <dgm:t>
        <a:bodyPr/>
        <a:lstStyle/>
        <a:p>
          <a:r>
            <a:rPr lang="en-GB" dirty="0" err="1"/>
            <a:t>Tussenuren</a:t>
          </a:r>
          <a:endParaRPr lang="en-NL" dirty="0"/>
        </a:p>
      </dgm:t>
    </dgm:pt>
    <dgm:pt modelId="{D50721D8-21E4-41F5-B769-E37B79FD189B}" type="parTrans" cxnId="{349EC5AA-D67B-4217-B728-D1F01D6C62DE}">
      <dgm:prSet/>
      <dgm:spPr/>
      <dgm:t>
        <a:bodyPr/>
        <a:lstStyle/>
        <a:p>
          <a:endParaRPr lang="en-NL"/>
        </a:p>
      </dgm:t>
    </dgm:pt>
    <dgm:pt modelId="{04FDD8E5-A107-468C-AA27-1852C199B8FE}" type="sibTrans" cxnId="{349EC5AA-D67B-4217-B728-D1F01D6C62DE}">
      <dgm:prSet/>
      <dgm:spPr/>
      <dgm:t>
        <a:bodyPr/>
        <a:lstStyle/>
        <a:p>
          <a:endParaRPr lang="en-NL"/>
        </a:p>
      </dgm:t>
    </dgm:pt>
    <dgm:pt modelId="{61C005EC-1779-4D1B-82B5-EB1AAF6F5951}">
      <dgm:prSet/>
      <dgm:spPr/>
      <dgm:t>
        <a:bodyPr/>
        <a:lstStyle/>
        <a:p>
          <a:r>
            <a:rPr lang="en-GB" dirty="0" err="1"/>
            <a:t>Dubbele</a:t>
          </a:r>
          <a:r>
            <a:rPr lang="en-GB" dirty="0"/>
            <a:t> </a:t>
          </a:r>
          <a:r>
            <a:rPr lang="en-GB" dirty="0" err="1"/>
            <a:t>uren</a:t>
          </a:r>
          <a:endParaRPr lang="en-NL" dirty="0"/>
        </a:p>
      </dgm:t>
    </dgm:pt>
    <dgm:pt modelId="{7249885C-BB3F-4EC2-93CD-E8D039BA5740}" type="parTrans" cxnId="{D8FACF0C-0174-49BD-9D4D-AA71A700FA71}">
      <dgm:prSet/>
      <dgm:spPr/>
      <dgm:t>
        <a:bodyPr/>
        <a:lstStyle/>
        <a:p>
          <a:endParaRPr lang="en-NL"/>
        </a:p>
      </dgm:t>
    </dgm:pt>
    <dgm:pt modelId="{2A9079E1-B29B-437D-960C-A4FFC88A3B1E}" type="sibTrans" cxnId="{D8FACF0C-0174-49BD-9D4D-AA71A700FA71}">
      <dgm:prSet/>
      <dgm:spPr/>
      <dgm:t>
        <a:bodyPr/>
        <a:lstStyle/>
        <a:p>
          <a:endParaRPr lang="en-NL"/>
        </a:p>
      </dgm:t>
    </dgm:pt>
    <dgm:pt modelId="{DAA03858-108F-4389-BF10-ECE659FFE5F9}">
      <dgm:prSet/>
      <dgm:spPr/>
      <dgm:t>
        <a:bodyPr/>
        <a:lstStyle/>
        <a:p>
          <a:r>
            <a:rPr lang="en-GB" dirty="0" err="1"/>
            <a:t>Inschrijvingen</a:t>
          </a:r>
          <a:endParaRPr lang="en-NL" dirty="0"/>
        </a:p>
      </dgm:t>
    </dgm:pt>
    <dgm:pt modelId="{A407169E-F094-4391-BF7C-E97BCD55370E}" type="parTrans" cxnId="{A9A6DFA0-8EBD-45CE-87C1-42FE1703705D}">
      <dgm:prSet/>
      <dgm:spPr/>
      <dgm:t>
        <a:bodyPr/>
        <a:lstStyle/>
        <a:p>
          <a:endParaRPr lang="en-NL"/>
        </a:p>
      </dgm:t>
    </dgm:pt>
    <dgm:pt modelId="{06476C0C-A57E-4982-A355-6D36E4E4BEA9}" type="sibTrans" cxnId="{A9A6DFA0-8EBD-45CE-87C1-42FE1703705D}">
      <dgm:prSet/>
      <dgm:spPr/>
      <dgm:t>
        <a:bodyPr/>
        <a:lstStyle/>
        <a:p>
          <a:endParaRPr lang="en-NL"/>
        </a:p>
      </dgm:t>
    </dgm:pt>
    <dgm:pt modelId="{4B5BAF59-70ED-4D16-8F9E-029695B15DD0}">
      <dgm:prSet/>
      <dgm:spPr/>
      <dgm:t>
        <a:bodyPr/>
        <a:lstStyle/>
        <a:p>
          <a:r>
            <a:rPr lang="en-GB" dirty="0" err="1"/>
            <a:t>Tijdsloten</a:t>
          </a:r>
          <a:r>
            <a:rPr lang="en-GB" dirty="0"/>
            <a:t> </a:t>
          </a:r>
          <a:endParaRPr lang="en-NL" dirty="0"/>
        </a:p>
      </dgm:t>
    </dgm:pt>
    <dgm:pt modelId="{91A0A76D-56D2-4AD7-A032-0960A68F7459}" type="parTrans" cxnId="{54D7A778-E26B-4C9C-AC38-A2DCC4DA45AD}">
      <dgm:prSet/>
      <dgm:spPr/>
      <dgm:t>
        <a:bodyPr/>
        <a:lstStyle/>
        <a:p>
          <a:endParaRPr lang="en-NL"/>
        </a:p>
      </dgm:t>
    </dgm:pt>
    <dgm:pt modelId="{70599139-4FD0-4C2A-8515-3269A13A4743}" type="sibTrans" cxnId="{54D7A778-E26B-4C9C-AC38-A2DCC4DA45AD}">
      <dgm:prSet/>
      <dgm:spPr/>
      <dgm:t>
        <a:bodyPr/>
        <a:lstStyle/>
        <a:p>
          <a:endParaRPr lang="en-NL"/>
        </a:p>
      </dgm:t>
    </dgm:pt>
    <dgm:pt modelId="{32E282C8-9347-40E1-BB14-639D930A89F2}">
      <dgm:prSet/>
      <dgm:spPr/>
      <dgm:t>
        <a:bodyPr/>
        <a:lstStyle/>
        <a:p>
          <a:r>
            <a:rPr lang="en-GB" dirty="0" err="1"/>
            <a:t>Capaciteit</a:t>
          </a:r>
          <a:endParaRPr lang="en-NL" dirty="0"/>
        </a:p>
      </dgm:t>
    </dgm:pt>
    <dgm:pt modelId="{25886BA8-1BF2-4C1D-A43E-8D7619DEC71E}" type="parTrans" cxnId="{1268855E-E101-4873-92E9-8C16D37D1517}">
      <dgm:prSet/>
      <dgm:spPr/>
      <dgm:t>
        <a:bodyPr/>
        <a:lstStyle/>
        <a:p>
          <a:endParaRPr lang="en-NL"/>
        </a:p>
      </dgm:t>
    </dgm:pt>
    <dgm:pt modelId="{087FDE5B-45AE-4434-BA07-A94692C9998A}" type="sibTrans" cxnId="{1268855E-E101-4873-92E9-8C16D37D1517}">
      <dgm:prSet/>
      <dgm:spPr/>
      <dgm:t>
        <a:bodyPr/>
        <a:lstStyle/>
        <a:p>
          <a:endParaRPr lang="en-NL"/>
        </a:p>
      </dgm:t>
    </dgm:pt>
    <dgm:pt modelId="{DC94E023-F699-485E-8646-67D3DA1792D3}">
      <dgm:prSet/>
      <dgm:spPr/>
      <dgm:t>
        <a:bodyPr/>
        <a:lstStyle/>
        <a:p>
          <a:r>
            <a:rPr lang="en-GB" dirty="0"/>
            <a:t>Les-</a:t>
          </a:r>
          <a:r>
            <a:rPr lang="en-GB" dirty="0" err="1"/>
            <a:t>soorten</a:t>
          </a:r>
          <a:endParaRPr lang="en-NL" dirty="0"/>
        </a:p>
      </dgm:t>
    </dgm:pt>
    <dgm:pt modelId="{8E890D86-5302-44D2-B7FE-48D2CF6732AB}" type="parTrans" cxnId="{907E9636-BE38-400C-BFF2-2E888B52144D}">
      <dgm:prSet/>
      <dgm:spPr/>
      <dgm:t>
        <a:bodyPr/>
        <a:lstStyle/>
        <a:p>
          <a:endParaRPr lang="en-NL"/>
        </a:p>
      </dgm:t>
    </dgm:pt>
    <dgm:pt modelId="{D903F4F4-4F0B-4D7D-8812-728098417783}" type="sibTrans" cxnId="{907E9636-BE38-400C-BFF2-2E888B52144D}">
      <dgm:prSet/>
      <dgm:spPr/>
      <dgm:t>
        <a:bodyPr/>
        <a:lstStyle/>
        <a:p>
          <a:endParaRPr lang="en-NL"/>
        </a:p>
      </dgm:t>
    </dgm:pt>
    <dgm:pt modelId="{1CEF2FCC-4D50-468C-83DB-D218684BACE4}">
      <dgm:prSet/>
      <dgm:spPr/>
      <dgm:t>
        <a:bodyPr/>
        <a:lstStyle/>
        <a:p>
          <a:r>
            <a:rPr lang="en-GB" dirty="0" err="1"/>
            <a:t>Avondsloten</a:t>
          </a:r>
          <a:endParaRPr lang="en-NL" dirty="0"/>
        </a:p>
      </dgm:t>
    </dgm:pt>
    <dgm:pt modelId="{D19B8C1E-2BFC-44FD-9D14-E85FA9D34A2E}" type="sibTrans" cxnId="{F423BB0E-D9EB-420C-9179-988E8BAEB2F6}">
      <dgm:prSet/>
      <dgm:spPr/>
      <dgm:t>
        <a:bodyPr/>
        <a:lstStyle/>
        <a:p>
          <a:endParaRPr lang="en-NL"/>
        </a:p>
      </dgm:t>
    </dgm:pt>
    <dgm:pt modelId="{E320AD6C-B55D-463F-AE9C-BA5633F85AE4}" type="parTrans" cxnId="{F423BB0E-D9EB-420C-9179-988E8BAEB2F6}">
      <dgm:prSet/>
      <dgm:spPr/>
      <dgm:t>
        <a:bodyPr/>
        <a:lstStyle/>
        <a:p>
          <a:endParaRPr lang="en-NL"/>
        </a:p>
      </dgm:t>
    </dgm:pt>
    <dgm:pt modelId="{7E70A915-4510-4520-9206-599079D2183F}">
      <dgm:prSet/>
      <dgm:spPr/>
      <dgm:t>
        <a:bodyPr/>
        <a:lstStyle/>
        <a:p>
          <a:r>
            <a:rPr lang="en-GB" dirty="0" err="1"/>
            <a:t>Capaciteit</a:t>
          </a:r>
          <a:endParaRPr lang="en-NL" dirty="0"/>
        </a:p>
      </dgm:t>
    </dgm:pt>
    <dgm:pt modelId="{A11F54BF-F361-439A-A82C-F88E79CF6E97}" type="sibTrans" cxnId="{0675AB89-5921-4E0A-B31C-1B6652821E62}">
      <dgm:prSet/>
      <dgm:spPr/>
      <dgm:t>
        <a:bodyPr/>
        <a:lstStyle/>
        <a:p>
          <a:endParaRPr lang="en-NL"/>
        </a:p>
      </dgm:t>
    </dgm:pt>
    <dgm:pt modelId="{426F62BD-1E2F-4252-AD60-27ACEE847AC3}" type="parTrans" cxnId="{0675AB89-5921-4E0A-B31C-1B6652821E62}">
      <dgm:prSet/>
      <dgm:spPr/>
      <dgm:t>
        <a:bodyPr/>
        <a:lstStyle/>
        <a:p>
          <a:endParaRPr lang="en-NL"/>
        </a:p>
      </dgm:t>
    </dgm:pt>
    <dgm:pt modelId="{193C8FEF-0E22-4B08-89BA-0852AC0451ED}">
      <dgm:prSet/>
      <dgm:spPr/>
      <dgm:t>
        <a:bodyPr/>
        <a:lstStyle/>
        <a:p>
          <a:r>
            <a:rPr lang="en-GB" dirty="0" err="1"/>
            <a:t>Beschikbaarheid</a:t>
          </a:r>
          <a:endParaRPr lang="en-NL" dirty="0"/>
        </a:p>
      </dgm:t>
    </dgm:pt>
    <dgm:pt modelId="{1358B6DA-982E-4C33-8487-C3F86EDECD46}" type="sibTrans" cxnId="{828F19A7-685C-4A77-AD83-523D46A3D547}">
      <dgm:prSet/>
      <dgm:spPr/>
      <dgm:t>
        <a:bodyPr/>
        <a:lstStyle/>
        <a:p>
          <a:endParaRPr lang="en-NL"/>
        </a:p>
      </dgm:t>
    </dgm:pt>
    <dgm:pt modelId="{A8B83036-CDA4-476D-9F18-73FEA9577ECB}" type="parTrans" cxnId="{828F19A7-685C-4A77-AD83-523D46A3D547}">
      <dgm:prSet/>
      <dgm:spPr/>
      <dgm:t>
        <a:bodyPr/>
        <a:lstStyle/>
        <a:p>
          <a:endParaRPr lang="en-NL"/>
        </a:p>
      </dgm:t>
    </dgm:pt>
    <dgm:pt modelId="{5B46EA83-3C9D-4D4D-88FC-2C59B20B1AC0}" type="pres">
      <dgm:prSet presAssocID="{A5360F72-135F-436D-A1E3-FBE52DF15F0D}" presName="composite" presStyleCnt="0">
        <dgm:presLayoutVars>
          <dgm:chMax val="1"/>
          <dgm:dir/>
          <dgm:resizeHandles val="exact"/>
        </dgm:presLayoutVars>
      </dgm:prSet>
      <dgm:spPr/>
    </dgm:pt>
    <dgm:pt modelId="{A5AC9D49-9588-4DF6-971C-F15B5503C83E}" type="pres">
      <dgm:prSet presAssocID="{1E8C5CA7-12E1-46E8-A32C-872E2CCD8EC1}" presName="roof" presStyleLbl="dkBgShp" presStyleIdx="0" presStyleCnt="2" custLinFactNeighborX="-9118" custLinFactNeighborY="-17183"/>
      <dgm:spPr/>
    </dgm:pt>
    <dgm:pt modelId="{509174E0-EF62-44CD-8016-C2BE28440B81}" type="pres">
      <dgm:prSet presAssocID="{1E8C5CA7-12E1-46E8-A32C-872E2CCD8EC1}" presName="pillars" presStyleCnt="0"/>
      <dgm:spPr/>
    </dgm:pt>
    <dgm:pt modelId="{5B240E33-D5D4-42F5-B31F-AE3737AE9D4B}" type="pres">
      <dgm:prSet presAssocID="{1E8C5CA7-12E1-46E8-A32C-872E2CCD8EC1}" presName="pillar1" presStyleLbl="node1" presStyleIdx="0" presStyleCnt="3">
        <dgm:presLayoutVars>
          <dgm:bulletEnabled val="1"/>
        </dgm:presLayoutVars>
      </dgm:prSet>
      <dgm:spPr/>
    </dgm:pt>
    <dgm:pt modelId="{31724D77-29A9-4C69-A597-4522C4D3ED72}" type="pres">
      <dgm:prSet presAssocID="{21DBECE0-ADA9-4573-88D9-49D02FE653F0}" presName="pillarX" presStyleLbl="node1" presStyleIdx="1" presStyleCnt="3">
        <dgm:presLayoutVars>
          <dgm:bulletEnabled val="1"/>
        </dgm:presLayoutVars>
      </dgm:prSet>
      <dgm:spPr/>
    </dgm:pt>
    <dgm:pt modelId="{052A7A05-F174-4D72-A692-0EA0301C042A}" type="pres">
      <dgm:prSet presAssocID="{D3ACA2BF-D64A-4F23-BE64-2C33DB1AF293}" presName="pillarX" presStyleLbl="node1" presStyleIdx="2" presStyleCnt="3">
        <dgm:presLayoutVars>
          <dgm:bulletEnabled val="1"/>
        </dgm:presLayoutVars>
      </dgm:prSet>
      <dgm:spPr/>
    </dgm:pt>
    <dgm:pt modelId="{A503BDD2-1223-406C-9F8F-34661F72339D}" type="pres">
      <dgm:prSet presAssocID="{1E8C5CA7-12E1-46E8-A32C-872E2CCD8EC1}" presName="base" presStyleLbl="dkBgShp" presStyleIdx="1" presStyleCnt="2"/>
      <dgm:spPr/>
    </dgm:pt>
  </dgm:ptLst>
  <dgm:cxnLst>
    <dgm:cxn modelId="{D8FACF0C-0174-49BD-9D4D-AA71A700FA71}" srcId="{A5BED10D-5064-4D06-B660-9A84D3C4C3D4}" destId="{61C005EC-1779-4D1B-82B5-EB1AAF6F5951}" srcOrd="3" destOrd="0" parTransId="{7249885C-BB3F-4EC2-93CD-E8D039BA5740}" sibTransId="{2A9079E1-B29B-437D-960C-A4FFC88A3B1E}"/>
    <dgm:cxn modelId="{F423BB0E-D9EB-420C-9179-988E8BAEB2F6}" srcId="{D3ACA2BF-D64A-4F23-BE64-2C33DB1AF293}" destId="{1CEF2FCC-4D50-468C-83DB-D218684BACE4}" srcOrd="2" destOrd="0" parTransId="{E320AD6C-B55D-463F-AE9C-BA5633F85AE4}" sibTransId="{D19B8C1E-2BFC-44FD-9D14-E85FA9D34A2E}"/>
    <dgm:cxn modelId="{7A5B1B14-3C0F-46C5-B382-7A7ACFC60438}" srcId="{1E8C5CA7-12E1-46E8-A32C-872E2CCD8EC1}" destId="{21DBECE0-ADA9-4573-88D9-49D02FE653F0}" srcOrd="1" destOrd="0" parTransId="{5ED26729-ED3D-4444-90C6-40E4F30B745D}" sibTransId="{783F6D92-20BB-47CD-907B-0ED6DFF37EF9}"/>
    <dgm:cxn modelId="{6D103217-4C3C-469E-B81A-E03379C6AF32}" type="presOf" srcId="{32E282C8-9347-40E1-BB14-639D930A89F2}" destId="{31724D77-29A9-4C69-A597-4522C4D3ED72}" srcOrd="0" destOrd="4" presId="urn:microsoft.com/office/officeart/2005/8/layout/hList3"/>
    <dgm:cxn modelId="{FF2D351E-ABC9-4D5A-ABF8-44ECBD91B31E}" type="presOf" srcId="{193C8FEF-0E22-4B08-89BA-0852AC0451ED}" destId="{052A7A05-F174-4D72-A692-0EA0301C042A}" srcOrd="0" destOrd="1" presId="urn:microsoft.com/office/officeart/2005/8/layout/hList3"/>
    <dgm:cxn modelId="{E8F97424-5CE9-4B2A-901F-648078F374DD}" srcId="{1E8C5CA7-12E1-46E8-A32C-872E2CCD8EC1}" destId="{A5BED10D-5064-4D06-B660-9A84D3C4C3D4}" srcOrd="0" destOrd="0" parTransId="{B230D03C-8399-4EF1-A4A5-0B333D97242A}" sibTransId="{B5F9E04D-66B4-472C-ABD3-1513D419837C}"/>
    <dgm:cxn modelId="{66DE2634-8C29-4566-970F-0738D5302F1D}" type="presOf" srcId="{1CEF2FCC-4D50-468C-83DB-D218684BACE4}" destId="{052A7A05-F174-4D72-A692-0EA0301C042A}" srcOrd="0" destOrd="3" presId="urn:microsoft.com/office/officeart/2005/8/layout/hList3"/>
    <dgm:cxn modelId="{907E9636-BE38-400C-BFF2-2E888B52144D}" srcId="{21DBECE0-ADA9-4573-88D9-49D02FE653F0}" destId="{DC94E023-F699-485E-8646-67D3DA1792D3}" srcOrd="1" destOrd="0" parTransId="{8E890D86-5302-44D2-B7FE-48D2CF6732AB}" sibTransId="{D903F4F4-4F0B-4D7D-8812-728098417783}"/>
    <dgm:cxn modelId="{5EBDD43D-5183-4BF7-9A9E-2A1C15190D75}" srcId="{A5360F72-135F-436D-A1E3-FBE52DF15F0D}" destId="{1E8C5CA7-12E1-46E8-A32C-872E2CCD8EC1}" srcOrd="0" destOrd="0" parTransId="{5294C9C5-F0E5-4328-9E7E-8DF2EFA4BAD0}" sibTransId="{C129A06A-A165-481B-8781-4DE6F2F07DE8}"/>
    <dgm:cxn modelId="{440FFB3E-77B4-44CB-A1B9-C875AC266C9E}" type="presOf" srcId="{61C005EC-1779-4D1B-82B5-EB1AAF6F5951}" destId="{5B240E33-D5D4-42F5-B31F-AE3737AE9D4B}" srcOrd="0" destOrd="4" presId="urn:microsoft.com/office/officeart/2005/8/layout/hList3"/>
    <dgm:cxn modelId="{BA684B5E-9915-44AA-9A12-33AB61A54F09}" type="presOf" srcId="{DAA03858-108F-4389-BF10-ECE659FFE5F9}" destId="{31724D77-29A9-4C69-A597-4522C4D3ED72}" srcOrd="0" destOrd="1" presId="urn:microsoft.com/office/officeart/2005/8/layout/hList3"/>
    <dgm:cxn modelId="{1268855E-E101-4873-92E9-8C16D37D1517}" srcId="{21DBECE0-ADA9-4573-88D9-49D02FE653F0}" destId="{32E282C8-9347-40E1-BB14-639D930A89F2}" srcOrd="3" destOrd="0" parTransId="{25886BA8-1BF2-4C1D-A43E-8D7619DEC71E}" sibTransId="{087FDE5B-45AE-4434-BA07-A94692C9998A}"/>
    <dgm:cxn modelId="{69A6CE60-2363-4C3E-9FE0-4396F413FDE3}" type="presOf" srcId="{DC94E023-F699-485E-8646-67D3DA1792D3}" destId="{31724D77-29A9-4C69-A597-4522C4D3ED72}" srcOrd="0" destOrd="2" presId="urn:microsoft.com/office/officeart/2005/8/layout/hList3"/>
    <dgm:cxn modelId="{127D8942-CEF3-4456-86AC-38350FF14FC2}" srcId="{A5BED10D-5064-4D06-B660-9A84D3C4C3D4}" destId="{51FC447A-AD66-48A1-8695-136D6D5C8D72}" srcOrd="0" destOrd="0" parTransId="{071B90F6-586A-45B8-AE19-6C851B89C44D}" sibTransId="{C55B32D9-69FF-4C0D-956C-A455317D050D}"/>
    <dgm:cxn modelId="{73223B49-0336-4BDC-98C6-FB32C3495658}" type="presOf" srcId="{A5BED10D-5064-4D06-B660-9A84D3C4C3D4}" destId="{5B240E33-D5D4-42F5-B31F-AE3737AE9D4B}" srcOrd="0" destOrd="0" presId="urn:microsoft.com/office/officeart/2005/8/layout/hList3"/>
    <dgm:cxn modelId="{76C7DC69-2660-4815-92DB-3E78F57CE844}" srcId="{A5BED10D-5064-4D06-B660-9A84D3C4C3D4}" destId="{1EB30C71-B1F2-482B-A59B-50CFD0A4B20B}" srcOrd="1" destOrd="0" parTransId="{10F9BEC0-190F-4110-9461-65BEC761AD27}" sibTransId="{F5AE9874-5078-413D-85F0-AE1E60876FE1}"/>
    <dgm:cxn modelId="{54D7A778-E26B-4C9C-AC38-A2DCC4DA45AD}" srcId="{21DBECE0-ADA9-4573-88D9-49D02FE653F0}" destId="{4B5BAF59-70ED-4D16-8F9E-029695B15DD0}" srcOrd="2" destOrd="0" parTransId="{91A0A76D-56D2-4AD7-A032-0960A68F7459}" sibTransId="{70599139-4FD0-4C2A-8515-3269A13A4743}"/>
    <dgm:cxn modelId="{75F5965A-8AEC-4A52-AFCA-23D87E7F6F31}" type="presOf" srcId="{1EB30C71-B1F2-482B-A59B-50CFD0A4B20B}" destId="{5B240E33-D5D4-42F5-B31F-AE3737AE9D4B}" srcOrd="0" destOrd="2" presId="urn:microsoft.com/office/officeart/2005/8/layout/hList3"/>
    <dgm:cxn modelId="{07A06284-5392-4FF8-A0B5-2DA5F2C778B9}" type="presOf" srcId="{21DBECE0-ADA9-4573-88D9-49D02FE653F0}" destId="{31724D77-29A9-4C69-A597-4522C4D3ED72}" srcOrd="0" destOrd="0" presId="urn:microsoft.com/office/officeart/2005/8/layout/hList3"/>
    <dgm:cxn modelId="{0675AB89-5921-4E0A-B31C-1B6652821E62}" srcId="{D3ACA2BF-D64A-4F23-BE64-2C33DB1AF293}" destId="{7E70A915-4510-4520-9206-599079D2183F}" srcOrd="1" destOrd="0" parTransId="{426F62BD-1E2F-4252-AD60-27ACEE847AC3}" sibTransId="{A11F54BF-F361-439A-A82C-F88E79CF6E97}"/>
    <dgm:cxn modelId="{933F2998-D627-4AB7-AB5C-C5BE70F5FDDA}" srcId="{1E8C5CA7-12E1-46E8-A32C-872E2CCD8EC1}" destId="{D3ACA2BF-D64A-4F23-BE64-2C33DB1AF293}" srcOrd="2" destOrd="0" parTransId="{FB19CD26-DB06-4542-9BE3-3D878C0CA80A}" sibTransId="{B93C62B9-DF27-4847-B217-F3B319AE00E7}"/>
    <dgm:cxn modelId="{A9A6DFA0-8EBD-45CE-87C1-42FE1703705D}" srcId="{21DBECE0-ADA9-4573-88D9-49D02FE653F0}" destId="{DAA03858-108F-4389-BF10-ECE659FFE5F9}" srcOrd="0" destOrd="0" parTransId="{A407169E-F094-4391-BF7C-E97BCD55370E}" sibTransId="{06476C0C-A57E-4982-A355-6D36E4E4BEA9}"/>
    <dgm:cxn modelId="{77BE33A2-931F-409E-B381-4791C8D9A4B0}" type="presOf" srcId="{16D6BA29-7EE0-4797-8BD0-00DCB8749AC3}" destId="{5B240E33-D5D4-42F5-B31F-AE3737AE9D4B}" srcOrd="0" destOrd="3" presId="urn:microsoft.com/office/officeart/2005/8/layout/hList3"/>
    <dgm:cxn modelId="{2EB3DAA6-303A-4CAD-BF0B-CA102B74632E}" type="presOf" srcId="{51FC447A-AD66-48A1-8695-136D6D5C8D72}" destId="{5B240E33-D5D4-42F5-B31F-AE3737AE9D4B}" srcOrd="0" destOrd="1" presId="urn:microsoft.com/office/officeart/2005/8/layout/hList3"/>
    <dgm:cxn modelId="{828F19A7-685C-4A77-AD83-523D46A3D547}" srcId="{D3ACA2BF-D64A-4F23-BE64-2C33DB1AF293}" destId="{193C8FEF-0E22-4B08-89BA-0852AC0451ED}" srcOrd="0" destOrd="0" parTransId="{A8B83036-CDA4-476D-9F18-73FEA9577ECB}" sibTransId="{1358B6DA-982E-4C33-8487-C3F86EDECD46}"/>
    <dgm:cxn modelId="{349EC5AA-D67B-4217-B728-D1F01D6C62DE}" srcId="{A5BED10D-5064-4D06-B660-9A84D3C4C3D4}" destId="{16D6BA29-7EE0-4797-8BD0-00DCB8749AC3}" srcOrd="2" destOrd="0" parTransId="{D50721D8-21E4-41F5-B769-E37B79FD189B}" sibTransId="{04FDD8E5-A107-468C-AA27-1852C199B8FE}"/>
    <dgm:cxn modelId="{B9C708B0-9774-44EF-A371-78DA56287344}" type="presOf" srcId="{D3ACA2BF-D64A-4F23-BE64-2C33DB1AF293}" destId="{052A7A05-F174-4D72-A692-0EA0301C042A}" srcOrd="0" destOrd="0" presId="urn:microsoft.com/office/officeart/2005/8/layout/hList3"/>
    <dgm:cxn modelId="{6EFC61CD-55DD-49C8-84F0-12B3653A7FDA}" type="presOf" srcId="{7E70A915-4510-4520-9206-599079D2183F}" destId="{052A7A05-F174-4D72-A692-0EA0301C042A}" srcOrd="0" destOrd="2" presId="urn:microsoft.com/office/officeart/2005/8/layout/hList3"/>
    <dgm:cxn modelId="{0385FFD6-F228-4E3B-8BDF-468778FD711B}" type="presOf" srcId="{A5360F72-135F-436D-A1E3-FBE52DF15F0D}" destId="{5B46EA83-3C9D-4D4D-88FC-2C59B20B1AC0}" srcOrd="0" destOrd="0" presId="urn:microsoft.com/office/officeart/2005/8/layout/hList3"/>
    <dgm:cxn modelId="{5FA89BE1-3FBB-4D44-82BE-CABCA86A5033}" type="presOf" srcId="{1E8C5CA7-12E1-46E8-A32C-872E2CCD8EC1}" destId="{A5AC9D49-9588-4DF6-971C-F15B5503C83E}" srcOrd="0" destOrd="0" presId="urn:microsoft.com/office/officeart/2005/8/layout/hList3"/>
    <dgm:cxn modelId="{B11544F7-52C6-4B07-870C-28B2E38F3862}" type="presOf" srcId="{4B5BAF59-70ED-4D16-8F9E-029695B15DD0}" destId="{31724D77-29A9-4C69-A597-4522C4D3ED72}" srcOrd="0" destOrd="3" presId="urn:microsoft.com/office/officeart/2005/8/layout/hList3"/>
    <dgm:cxn modelId="{79963A4E-5B43-4794-931C-00160124F766}" type="presParOf" srcId="{5B46EA83-3C9D-4D4D-88FC-2C59B20B1AC0}" destId="{A5AC9D49-9588-4DF6-971C-F15B5503C83E}" srcOrd="0" destOrd="0" presId="urn:microsoft.com/office/officeart/2005/8/layout/hList3"/>
    <dgm:cxn modelId="{B69D10A8-BF4D-47D3-A556-787CDA7B2914}" type="presParOf" srcId="{5B46EA83-3C9D-4D4D-88FC-2C59B20B1AC0}" destId="{509174E0-EF62-44CD-8016-C2BE28440B81}" srcOrd="1" destOrd="0" presId="urn:microsoft.com/office/officeart/2005/8/layout/hList3"/>
    <dgm:cxn modelId="{AB5E3679-9838-433E-A43B-CD719942BA1A}" type="presParOf" srcId="{509174E0-EF62-44CD-8016-C2BE28440B81}" destId="{5B240E33-D5D4-42F5-B31F-AE3737AE9D4B}" srcOrd="0" destOrd="0" presId="urn:microsoft.com/office/officeart/2005/8/layout/hList3"/>
    <dgm:cxn modelId="{3028CCB5-67E6-47EF-8024-486BC4EDD995}" type="presParOf" srcId="{509174E0-EF62-44CD-8016-C2BE28440B81}" destId="{31724D77-29A9-4C69-A597-4522C4D3ED72}" srcOrd="1" destOrd="0" presId="urn:microsoft.com/office/officeart/2005/8/layout/hList3"/>
    <dgm:cxn modelId="{8EF9A716-F463-43A8-A29B-F9FBAB6748F1}" type="presParOf" srcId="{509174E0-EF62-44CD-8016-C2BE28440B81}" destId="{052A7A05-F174-4D72-A692-0EA0301C042A}" srcOrd="2" destOrd="0" presId="urn:microsoft.com/office/officeart/2005/8/layout/hList3"/>
    <dgm:cxn modelId="{57D5DBC8-7C08-40AA-9A21-10685C38449F}" type="presParOf" srcId="{5B46EA83-3C9D-4D4D-88FC-2C59B20B1AC0}" destId="{A503BDD2-1223-406C-9F8F-34661F72339D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BCEC817-5156-4578-BCDF-581032B24BB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NL"/>
        </a:p>
      </dgm:t>
    </dgm:pt>
    <dgm:pt modelId="{4B02967D-6B55-421E-9FB0-B6791A016A4E}">
      <dgm:prSet phldrT="[Text]" custT="1"/>
      <dgm:spPr/>
      <dgm:t>
        <a:bodyPr/>
        <a:lstStyle/>
        <a:p>
          <a:r>
            <a:rPr lang="en-GB" sz="2400" dirty="0" err="1"/>
            <a:t>Kies</a:t>
          </a:r>
          <a:r>
            <a:rPr lang="en-GB" sz="2400" dirty="0"/>
            <a:t> de </a:t>
          </a:r>
          <a:r>
            <a:rPr lang="en-GB" sz="2400" dirty="0" err="1"/>
            <a:t>beste</a:t>
          </a:r>
          <a:endParaRPr lang="en-NL" sz="2400" dirty="0"/>
        </a:p>
      </dgm:t>
    </dgm:pt>
    <dgm:pt modelId="{FB57CE7C-5C3F-4A80-BE83-E1CC9FB77645}" type="parTrans" cxnId="{23FAA1D6-C19C-4800-A872-67F95999FE15}">
      <dgm:prSet/>
      <dgm:spPr/>
      <dgm:t>
        <a:bodyPr/>
        <a:lstStyle/>
        <a:p>
          <a:endParaRPr lang="en-NL"/>
        </a:p>
      </dgm:t>
    </dgm:pt>
    <dgm:pt modelId="{E19D1CC6-901F-4642-B4F6-7D44477C6557}" type="sibTrans" cxnId="{23FAA1D6-C19C-4800-A872-67F95999FE15}">
      <dgm:prSet/>
      <dgm:spPr/>
      <dgm:t>
        <a:bodyPr/>
        <a:lstStyle/>
        <a:p>
          <a:endParaRPr lang="en-NL"/>
        </a:p>
      </dgm:t>
    </dgm:pt>
    <dgm:pt modelId="{E895E190-050D-4895-81C6-21011F58EE27}">
      <dgm:prSet phldrT="[Text]" custT="1"/>
      <dgm:spPr/>
      <dgm:t>
        <a:bodyPr/>
        <a:lstStyle/>
        <a:p>
          <a:r>
            <a:rPr lang="nl-NL" sz="1800" b="0" u="sng" dirty="0" err="1"/>
            <a:t>ClassSwap</a:t>
          </a:r>
          <a:endParaRPr lang="nl-NL" sz="1800" b="0" u="sng" dirty="0"/>
        </a:p>
        <a:p>
          <a:r>
            <a:rPr lang="nl-NL" sz="1800" b="0" u="sng" dirty="0"/>
            <a:t>Random</a:t>
          </a:r>
          <a:endParaRPr lang="en-NL" sz="1200" dirty="0"/>
        </a:p>
      </dgm:t>
    </dgm:pt>
    <dgm:pt modelId="{CF3F139A-F3EA-4E02-9FD4-52480AF60DF3}" type="parTrans" cxnId="{35D91EC7-EF74-4255-A3A5-BC698B38F9F4}">
      <dgm:prSet/>
      <dgm:spPr/>
      <dgm:t>
        <a:bodyPr/>
        <a:lstStyle/>
        <a:p>
          <a:endParaRPr lang="en-NL"/>
        </a:p>
      </dgm:t>
    </dgm:pt>
    <dgm:pt modelId="{0603B58B-6258-44A5-9328-EE8950BD685C}" type="sibTrans" cxnId="{35D91EC7-EF74-4255-A3A5-BC698B38F9F4}">
      <dgm:prSet/>
      <dgm:spPr/>
      <dgm:t>
        <a:bodyPr/>
        <a:lstStyle/>
        <a:p>
          <a:endParaRPr lang="en-NL"/>
        </a:p>
      </dgm:t>
    </dgm:pt>
    <dgm:pt modelId="{24F558D3-6F95-4BBF-8F12-E76A8B4FBFDB}">
      <dgm:prSet phldrT="[Text]" custT="1"/>
      <dgm:spPr/>
      <dgm:t>
        <a:bodyPr/>
        <a:lstStyle/>
        <a:p>
          <a:r>
            <a:rPr lang="nl-NL" sz="1800" b="0" u="sng" dirty="0" err="1"/>
            <a:t>ClassSwap</a:t>
          </a:r>
          <a:endParaRPr lang="nl-NL" sz="1800" b="0" u="sng" dirty="0"/>
        </a:p>
        <a:p>
          <a:r>
            <a:rPr lang="nl-NL" sz="1800" b="0" u="sng" dirty="0" err="1"/>
            <a:t>Capacity</a:t>
          </a:r>
          <a:endParaRPr lang="en-NL" sz="1200" dirty="0"/>
        </a:p>
      </dgm:t>
    </dgm:pt>
    <dgm:pt modelId="{20B5B00B-82A4-4623-A6F1-65C3B30EB8E7}" type="parTrans" cxnId="{02A6D028-C300-4FEF-B154-91F95DFD32BD}">
      <dgm:prSet/>
      <dgm:spPr/>
      <dgm:t>
        <a:bodyPr/>
        <a:lstStyle/>
        <a:p>
          <a:endParaRPr lang="en-NL"/>
        </a:p>
      </dgm:t>
    </dgm:pt>
    <dgm:pt modelId="{82D25518-B1F1-42B6-AFBD-FFA0672CB13C}" type="sibTrans" cxnId="{02A6D028-C300-4FEF-B154-91F95DFD32BD}">
      <dgm:prSet/>
      <dgm:spPr/>
      <dgm:t>
        <a:bodyPr/>
        <a:lstStyle/>
        <a:p>
          <a:endParaRPr lang="en-NL"/>
        </a:p>
      </dgm:t>
    </dgm:pt>
    <dgm:pt modelId="{5EF2C0F1-DC63-416B-88F4-99A6A04E9449}">
      <dgm:prSet phldrT="[Text]" custT="1"/>
      <dgm:spPr/>
      <dgm:t>
        <a:bodyPr/>
        <a:lstStyle/>
        <a:p>
          <a:r>
            <a:rPr lang="nl-NL" sz="1800" b="0" u="sng" dirty="0" err="1"/>
            <a:t>TimeSlotSwap</a:t>
          </a:r>
          <a:endParaRPr lang="nl-NL" sz="1800" b="0" u="sng" dirty="0"/>
        </a:p>
        <a:p>
          <a:r>
            <a:rPr lang="nl-NL" sz="1800" b="0" u="sng" dirty="0" err="1"/>
            <a:t>GapHour</a:t>
          </a:r>
          <a:endParaRPr lang="en-NL" sz="1400" dirty="0"/>
        </a:p>
      </dgm:t>
    </dgm:pt>
    <dgm:pt modelId="{08A8AF43-CBE9-4F6E-9852-746B24FD4B00}" type="parTrans" cxnId="{11E90899-B295-476A-9BCA-E00688504D98}">
      <dgm:prSet/>
      <dgm:spPr/>
      <dgm:t>
        <a:bodyPr/>
        <a:lstStyle/>
        <a:p>
          <a:endParaRPr lang="en-NL"/>
        </a:p>
      </dgm:t>
    </dgm:pt>
    <dgm:pt modelId="{E273886A-9558-47B4-96BE-3E0C1079F571}" type="sibTrans" cxnId="{11E90899-B295-476A-9BCA-E00688504D98}">
      <dgm:prSet/>
      <dgm:spPr/>
      <dgm:t>
        <a:bodyPr/>
        <a:lstStyle/>
        <a:p>
          <a:endParaRPr lang="en-NL"/>
        </a:p>
      </dgm:t>
    </dgm:pt>
    <dgm:pt modelId="{D12A6A71-E890-42D7-9AE6-DF377FA34C68}">
      <dgm:prSet phldrT="[Text]" custT="1"/>
      <dgm:spPr/>
      <dgm:t>
        <a:bodyPr/>
        <a:lstStyle/>
        <a:p>
          <a:r>
            <a:rPr lang="nl-NL" sz="1800" b="0" u="sng" dirty="0" err="1"/>
            <a:t>TimeSlotSwap</a:t>
          </a:r>
          <a:endParaRPr lang="nl-NL" sz="1800" b="0" u="sng" dirty="0"/>
        </a:p>
        <a:p>
          <a:r>
            <a:rPr lang="nl-NL" sz="1800" b="0" u="sng" dirty="0" err="1"/>
            <a:t>DoubleHour</a:t>
          </a:r>
          <a:endParaRPr lang="en-NL" sz="1400" dirty="0"/>
        </a:p>
      </dgm:t>
    </dgm:pt>
    <dgm:pt modelId="{E31F3799-5DE9-4A14-B315-DBDA5347DB31}" type="parTrans" cxnId="{F3663F9A-E8B9-4F3F-810C-C8329396F2EB}">
      <dgm:prSet/>
      <dgm:spPr/>
      <dgm:t>
        <a:bodyPr/>
        <a:lstStyle/>
        <a:p>
          <a:endParaRPr lang="en-NL"/>
        </a:p>
      </dgm:t>
    </dgm:pt>
    <dgm:pt modelId="{799B9E43-726D-4D23-99A2-F6E87EA0C6B1}" type="sibTrans" cxnId="{F3663F9A-E8B9-4F3F-810C-C8329396F2EB}">
      <dgm:prSet/>
      <dgm:spPr/>
      <dgm:t>
        <a:bodyPr/>
        <a:lstStyle/>
        <a:p>
          <a:endParaRPr lang="en-NL"/>
        </a:p>
      </dgm:t>
    </dgm:pt>
    <dgm:pt modelId="{5AD542B7-8447-4450-A230-0865F7B66FA5}">
      <dgm:prSet phldrT="[Text]" custT="1"/>
      <dgm:spPr/>
      <dgm:t>
        <a:bodyPr/>
        <a:lstStyle/>
        <a:p>
          <a:r>
            <a:rPr lang="nl-NL" sz="2400" b="0" u="sng" dirty="0"/>
            <a:t>Random Initialisatie</a:t>
          </a:r>
          <a:endParaRPr lang="en-NL" sz="2400" dirty="0"/>
        </a:p>
      </dgm:t>
    </dgm:pt>
    <dgm:pt modelId="{2F53AA28-C044-4E62-950F-4E4D3E3F1692}" type="parTrans" cxnId="{24A25BF4-523B-4297-8BB3-02B0C8AA114D}">
      <dgm:prSet/>
      <dgm:spPr/>
      <dgm:t>
        <a:bodyPr/>
        <a:lstStyle/>
        <a:p>
          <a:endParaRPr lang="en-NL"/>
        </a:p>
      </dgm:t>
    </dgm:pt>
    <dgm:pt modelId="{277277A2-7635-4C14-B9D1-24900F1985F0}" type="sibTrans" cxnId="{24A25BF4-523B-4297-8BB3-02B0C8AA114D}">
      <dgm:prSet/>
      <dgm:spPr/>
      <dgm:t>
        <a:bodyPr/>
        <a:lstStyle/>
        <a:p>
          <a:endParaRPr lang="en-NL"/>
        </a:p>
      </dgm:t>
    </dgm:pt>
    <dgm:pt modelId="{A8490DD7-93C2-484E-A817-DA4EE548BFC9}" type="pres">
      <dgm:prSet presAssocID="{5BCEC817-5156-4578-BCDF-581032B24BB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D0F3813-CCAF-4F6E-8131-115F07DF4B87}" type="pres">
      <dgm:prSet presAssocID="{4B02967D-6B55-421E-9FB0-B6791A016A4E}" presName="hierRoot1" presStyleCnt="0">
        <dgm:presLayoutVars>
          <dgm:hierBranch val="init"/>
        </dgm:presLayoutVars>
      </dgm:prSet>
      <dgm:spPr/>
    </dgm:pt>
    <dgm:pt modelId="{466E5D50-F4AE-414E-A619-C89A098E9891}" type="pres">
      <dgm:prSet presAssocID="{4B02967D-6B55-421E-9FB0-B6791A016A4E}" presName="rootComposite1" presStyleCnt="0"/>
      <dgm:spPr/>
    </dgm:pt>
    <dgm:pt modelId="{7F0BC6FC-67B7-41BA-B920-A8528AFF52CC}" type="pres">
      <dgm:prSet presAssocID="{4B02967D-6B55-421E-9FB0-B6791A016A4E}" presName="rootText1" presStyleLbl="node0" presStyleIdx="0" presStyleCnt="2">
        <dgm:presLayoutVars>
          <dgm:chPref val="3"/>
        </dgm:presLayoutVars>
      </dgm:prSet>
      <dgm:spPr/>
    </dgm:pt>
    <dgm:pt modelId="{C78B94E2-5164-43B9-B3F5-F2925E4B651B}" type="pres">
      <dgm:prSet presAssocID="{4B02967D-6B55-421E-9FB0-B6791A016A4E}" presName="rootConnector1" presStyleLbl="node1" presStyleIdx="0" presStyleCnt="0"/>
      <dgm:spPr/>
    </dgm:pt>
    <dgm:pt modelId="{914DE20F-245C-4B37-B727-DD877C254202}" type="pres">
      <dgm:prSet presAssocID="{4B02967D-6B55-421E-9FB0-B6791A016A4E}" presName="hierChild2" presStyleCnt="0"/>
      <dgm:spPr/>
    </dgm:pt>
    <dgm:pt modelId="{DA215FF1-99B1-4C86-864B-72B3F787775A}" type="pres">
      <dgm:prSet presAssocID="{CF3F139A-F3EA-4E02-9FD4-52480AF60DF3}" presName="Name37" presStyleLbl="parChTrans1D2" presStyleIdx="0" presStyleCnt="4"/>
      <dgm:spPr/>
    </dgm:pt>
    <dgm:pt modelId="{1382EE15-6C3D-4918-8CE2-E135D48BBA3F}" type="pres">
      <dgm:prSet presAssocID="{E895E190-050D-4895-81C6-21011F58EE27}" presName="hierRoot2" presStyleCnt="0">
        <dgm:presLayoutVars>
          <dgm:hierBranch val="init"/>
        </dgm:presLayoutVars>
      </dgm:prSet>
      <dgm:spPr/>
    </dgm:pt>
    <dgm:pt modelId="{E74FE420-1AA3-4AE2-B822-71DF881CF5B1}" type="pres">
      <dgm:prSet presAssocID="{E895E190-050D-4895-81C6-21011F58EE27}" presName="rootComposite" presStyleCnt="0"/>
      <dgm:spPr/>
    </dgm:pt>
    <dgm:pt modelId="{155684E4-D969-455C-8F20-823CA5AC5B6C}" type="pres">
      <dgm:prSet presAssocID="{E895E190-050D-4895-81C6-21011F58EE27}" presName="rootText" presStyleLbl="node2" presStyleIdx="0" presStyleCnt="4">
        <dgm:presLayoutVars>
          <dgm:chPref val="3"/>
        </dgm:presLayoutVars>
      </dgm:prSet>
      <dgm:spPr/>
    </dgm:pt>
    <dgm:pt modelId="{35082578-44A6-4464-AB57-8AE2CC871295}" type="pres">
      <dgm:prSet presAssocID="{E895E190-050D-4895-81C6-21011F58EE27}" presName="rootConnector" presStyleLbl="node2" presStyleIdx="0" presStyleCnt="4"/>
      <dgm:spPr/>
    </dgm:pt>
    <dgm:pt modelId="{9FF543AD-578E-43C3-BC2F-A10037620AC9}" type="pres">
      <dgm:prSet presAssocID="{E895E190-050D-4895-81C6-21011F58EE27}" presName="hierChild4" presStyleCnt="0"/>
      <dgm:spPr/>
    </dgm:pt>
    <dgm:pt modelId="{9AD62266-FE19-4162-AC43-154FCFB80FCE}" type="pres">
      <dgm:prSet presAssocID="{E895E190-050D-4895-81C6-21011F58EE27}" presName="hierChild5" presStyleCnt="0"/>
      <dgm:spPr/>
    </dgm:pt>
    <dgm:pt modelId="{644760C6-5817-4375-939A-148F67A4C329}" type="pres">
      <dgm:prSet presAssocID="{20B5B00B-82A4-4623-A6F1-65C3B30EB8E7}" presName="Name37" presStyleLbl="parChTrans1D2" presStyleIdx="1" presStyleCnt="4"/>
      <dgm:spPr/>
    </dgm:pt>
    <dgm:pt modelId="{F0241DA0-4861-4A4E-81C6-763CC4C8D561}" type="pres">
      <dgm:prSet presAssocID="{24F558D3-6F95-4BBF-8F12-E76A8B4FBFDB}" presName="hierRoot2" presStyleCnt="0">
        <dgm:presLayoutVars>
          <dgm:hierBranch val="init"/>
        </dgm:presLayoutVars>
      </dgm:prSet>
      <dgm:spPr/>
    </dgm:pt>
    <dgm:pt modelId="{06F970EC-711C-4CEB-9C17-0ADD0BCB1A5C}" type="pres">
      <dgm:prSet presAssocID="{24F558D3-6F95-4BBF-8F12-E76A8B4FBFDB}" presName="rootComposite" presStyleCnt="0"/>
      <dgm:spPr/>
    </dgm:pt>
    <dgm:pt modelId="{623DD909-57D9-44C0-B708-42F47E3DD393}" type="pres">
      <dgm:prSet presAssocID="{24F558D3-6F95-4BBF-8F12-E76A8B4FBFDB}" presName="rootText" presStyleLbl="node2" presStyleIdx="1" presStyleCnt="4">
        <dgm:presLayoutVars>
          <dgm:chPref val="3"/>
        </dgm:presLayoutVars>
      </dgm:prSet>
      <dgm:spPr/>
    </dgm:pt>
    <dgm:pt modelId="{D6FF0012-7709-4937-8899-C9D3F312252E}" type="pres">
      <dgm:prSet presAssocID="{24F558D3-6F95-4BBF-8F12-E76A8B4FBFDB}" presName="rootConnector" presStyleLbl="node2" presStyleIdx="1" presStyleCnt="4"/>
      <dgm:spPr/>
    </dgm:pt>
    <dgm:pt modelId="{158F8C73-2C1F-426B-A330-F48A451A7287}" type="pres">
      <dgm:prSet presAssocID="{24F558D3-6F95-4BBF-8F12-E76A8B4FBFDB}" presName="hierChild4" presStyleCnt="0"/>
      <dgm:spPr/>
    </dgm:pt>
    <dgm:pt modelId="{926246F5-8629-4A84-B047-6851552DACF3}" type="pres">
      <dgm:prSet presAssocID="{24F558D3-6F95-4BBF-8F12-E76A8B4FBFDB}" presName="hierChild5" presStyleCnt="0"/>
      <dgm:spPr/>
    </dgm:pt>
    <dgm:pt modelId="{3E181941-F14E-4A0D-B49D-F13B40D5182D}" type="pres">
      <dgm:prSet presAssocID="{08A8AF43-CBE9-4F6E-9852-746B24FD4B00}" presName="Name37" presStyleLbl="parChTrans1D2" presStyleIdx="2" presStyleCnt="4"/>
      <dgm:spPr/>
    </dgm:pt>
    <dgm:pt modelId="{7D5C354C-FA40-48B2-A85C-218846F543D7}" type="pres">
      <dgm:prSet presAssocID="{5EF2C0F1-DC63-416B-88F4-99A6A04E9449}" presName="hierRoot2" presStyleCnt="0">
        <dgm:presLayoutVars>
          <dgm:hierBranch val="init"/>
        </dgm:presLayoutVars>
      </dgm:prSet>
      <dgm:spPr/>
    </dgm:pt>
    <dgm:pt modelId="{0F21E03E-F4A1-4AD4-82B7-66588D77E905}" type="pres">
      <dgm:prSet presAssocID="{5EF2C0F1-DC63-416B-88F4-99A6A04E9449}" presName="rootComposite" presStyleCnt="0"/>
      <dgm:spPr/>
    </dgm:pt>
    <dgm:pt modelId="{78059698-9C99-43CE-9911-DC34699DE797}" type="pres">
      <dgm:prSet presAssocID="{5EF2C0F1-DC63-416B-88F4-99A6A04E9449}" presName="rootText" presStyleLbl="node2" presStyleIdx="2" presStyleCnt="4">
        <dgm:presLayoutVars>
          <dgm:chPref val="3"/>
        </dgm:presLayoutVars>
      </dgm:prSet>
      <dgm:spPr/>
    </dgm:pt>
    <dgm:pt modelId="{2FB56E06-91E7-4DA7-B665-7C8D93CCB216}" type="pres">
      <dgm:prSet presAssocID="{5EF2C0F1-DC63-416B-88F4-99A6A04E9449}" presName="rootConnector" presStyleLbl="node2" presStyleIdx="2" presStyleCnt="4"/>
      <dgm:spPr/>
    </dgm:pt>
    <dgm:pt modelId="{EF10E042-F2EC-40DE-B0EE-0EC14B9C8DC5}" type="pres">
      <dgm:prSet presAssocID="{5EF2C0F1-DC63-416B-88F4-99A6A04E9449}" presName="hierChild4" presStyleCnt="0"/>
      <dgm:spPr/>
    </dgm:pt>
    <dgm:pt modelId="{2BDCB477-5C0A-4F1F-94DD-3C01B30DCAE2}" type="pres">
      <dgm:prSet presAssocID="{5EF2C0F1-DC63-416B-88F4-99A6A04E9449}" presName="hierChild5" presStyleCnt="0"/>
      <dgm:spPr/>
    </dgm:pt>
    <dgm:pt modelId="{BEDBFCBC-DFAF-4B0C-8663-378A07AED71A}" type="pres">
      <dgm:prSet presAssocID="{E31F3799-5DE9-4A14-B315-DBDA5347DB31}" presName="Name37" presStyleLbl="parChTrans1D2" presStyleIdx="3" presStyleCnt="4"/>
      <dgm:spPr/>
    </dgm:pt>
    <dgm:pt modelId="{A7CC04AC-4C5E-4362-9AD6-AF6F8F2EED73}" type="pres">
      <dgm:prSet presAssocID="{D12A6A71-E890-42D7-9AE6-DF377FA34C68}" presName="hierRoot2" presStyleCnt="0">
        <dgm:presLayoutVars>
          <dgm:hierBranch val="init"/>
        </dgm:presLayoutVars>
      </dgm:prSet>
      <dgm:spPr/>
    </dgm:pt>
    <dgm:pt modelId="{32670082-C232-47A1-9313-23FA41514AD6}" type="pres">
      <dgm:prSet presAssocID="{D12A6A71-E890-42D7-9AE6-DF377FA34C68}" presName="rootComposite" presStyleCnt="0"/>
      <dgm:spPr/>
    </dgm:pt>
    <dgm:pt modelId="{73B7F2E3-CD30-42AF-88D1-E03309F4AF8E}" type="pres">
      <dgm:prSet presAssocID="{D12A6A71-E890-42D7-9AE6-DF377FA34C68}" presName="rootText" presStyleLbl="node2" presStyleIdx="3" presStyleCnt="4">
        <dgm:presLayoutVars>
          <dgm:chPref val="3"/>
        </dgm:presLayoutVars>
      </dgm:prSet>
      <dgm:spPr/>
    </dgm:pt>
    <dgm:pt modelId="{9CDD15A6-5237-4CB7-87A4-A535C7027331}" type="pres">
      <dgm:prSet presAssocID="{D12A6A71-E890-42D7-9AE6-DF377FA34C68}" presName="rootConnector" presStyleLbl="node2" presStyleIdx="3" presStyleCnt="4"/>
      <dgm:spPr/>
    </dgm:pt>
    <dgm:pt modelId="{0DB3F1FD-2A55-4358-A64A-BB9E4DB35645}" type="pres">
      <dgm:prSet presAssocID="{D12A6A71-E890-42D7-9AE6-DF377FA34C68}" presName="hierChild4" presStyleCnt="0"/>
      <dgm:spPr/>
    </dgm:pt>
    <dgm:pt modelId="{EB871D30-A3A7-48B7-852E-656191964698}" type="pres">
      <dgm:prSet presAssocID="{D12A6A71-E890-42D7-9AE6-DF377FA34C68}" presName="hierChild5" presStyleCnt="0"/>
      <dgm:spPr/>
    </dgm:pt>
    <dgm:pt modelId="{BE182880-276A-4EBB-B4ED-C3969342F0C2}" type="pres">
      <dgm:prSet presAssocID="{4B02967D-6B55-421E-9FB0-B6791A016A4E}" presName="hierChild3" presStyleCnt="0"/>
      <dgm:spPr/>
    </dgm:pt>
    <dgm:pt modelId="{54E3122E-41F1-41AE-BBA9-8D39D785DC68}" type="pres">
      <dgm:prSet presAssocID="{5AD542B7-8447-4450-A230-0865F7B66FA5}" presName="hierRoot1" presStyleCnt="0">
        <dgm:presLayoutVars>
          <dgm:hierBranch val="init"/>
        </dgm:presLayoutVars>
      </dgm:prSet>
      <dgm:spPr/>
    </dgm:pt>
    <dgm:pt modelId="{6C5A12BA-EE21-45EC-AB38-B472798226BF}" type="pres">
      <dgm:prSet presAssocID="{5AD542B7-8447-4450-A230-0865F7B66FA5}" presName="rootComposite1" presStyleCnt="0"/>
      <dgm:spPr/>
    </dgm:pt>
    <dgm:pt modelId="{C2CE408F-D1D5-442D-9BF7-6EC4320FD869}" type="pres">
      <dgm:prSet presAssocID="{5AD542B7-8447-4450-A230-0865F7B66FA5}" presName="rootText1" presStyleLbl="node0" presStyleIdx="1" presStyleCnt="2" custLinFactX="-21000" custLinFactY="126432" custLinFactNeighborX="-100000" custLinFactNeighborY="200000">
        <dgm:presLayoutVars>
          <dgm:chPref val="3"/>
        </dgm:presLayoutVars>
      </dgm:prSet>
      <dgm:spPr/>
    </dgm:pt>
    <dgm:pt modelId="{9B4437CD-9D4E-4C19-AD31-F0DB81E11452}" type="pres">
      <dgm:prSet presAssocID="{5AD542B7-8447-4450-A230-0865F7B66FA5}" presName="rootConnector1" presStyleLbl="node1" presStyleIdx="0" presStyleCnt="0"/>
      <dgm:spPr/>
    </dgm:pt>
    <dgm:pt modelId="{8BD013D3-F18C-42AE-9AFC-E6E45B19CB9E}" type="pres">
      <dgm:prSet presAssocID="{5AD542B7-8447-4450-A230-0865F7B66FA5}" presName="hierChild2" presStyleCnt="0"/>
      <dgm:spPr/>
    </dgm:pt>
    <dgm:pt modelId="{A9F3BEF5-75C1-4751-9328-07B4024AE011}" type="pres">
      <dgm:prSet presAssocID="{5AD542B7-8447-4450-A230-0865F7B66FA5}" presName="hierChild3" presStyleCnt="0"/>
      <dgm:spPr/>
    </dgm:pt>
  </dgm:ptLst>
  <dgm:cxnLst>
    <dgm:cxn modelId="{94BB7312-A051-4FEF-85B4-121B195D051E}" type="presOf" srcId="{4B02967D-6B55-421E-9FB0-B6791A016A4E}" destId="{7F0BC6FC-67B7-41BA-B920-A8528AFF52CC}" srcOrd="0" destOrd="0" presId="urn:microsoft.com/office/officeart/2005/8/layout/orgChart1"/>
    <dgm:cxn modelId="{EFFE0120-68BC-49C0-B967-FCAAA4FB9582}" type="presOf" srcId="{E895E190-050D-4895-81C6-21011F58EE27}" destId="{155684E4-D969-455C-8F20-823CA5AC5B6C}" srcOrd="0" destOrd="0" presId="urn:microsoft.com/office/officeart/2005/8/layout/orgChart1"/>
    <dgm:cxn modelId="{02A6D028-C300-4FEF-B154-91F95DFD32BD}" srcId="{4B02967D-6B55-421E-9FB0-B6791A016A4E}" destId="{24F558D3-6F95-4BBF-8F12-E76A8B4FBFDB}" srcOrd="1" destOrd="0" parTransId="{20B5B00B-82A4-4623-A6F1-65C3B30EB8E7}" sibTransId="{82D25518-B1F1-42B6-AFBD-FFA0672CB13C}"/>
    <dgm:cxn modelId="{5F9A4035-FECB-4F53-A477-9803E6565B4C}" type="presOf" srcId="{5AD542B7-8447-4450-A230-0865F7B66FA5}" destId="{9B4437CD-9D4E-4C19-AD31-F0DB81E11452}" srcOrd="1" destOrd="0" presId="urn:microsoft.com/office/officeart/2005/8/layout/orgChart1"/>
    <dgm:cxn modelId="{E162C23E-E068-46AA-8931-381C0BA11EEF}" type="presOf" srcId="{5EF2C0F1-DC63-416B-88F4-99A6A04E9449}" destId="{2FB56E06-91E7-4DA7-B665-7C8D93CCB216}" srcOrd="1" destOrd="0" presId="urn:microsoft.com/office/officeart/2005/8/layout/orgChart1"/>
    <dgm:cxn modelId="{3535F55C-E29B-4AFC-B0D2-B6C6B2AAFCC9}" type="presOf" srcId="{E31F3799-5DE9-4A14-B315-DBDA5347DB31}" destId="{BEDBFCBC-DFAF-4B0C-8663-378A07AED71A}" srcOrd="0" destOrd="0" presId="urn:microsoft.com/office/officeart/2005/8/layout/orgChart1"/>
    <dgm:cxn modelId="{F0C4D848-69DE-4B31-B20F-619D165CDCB8}" type="presOf" srcId="{4B02967D-6B55-421E-9FB0-B6791A016A4E}" destId="{C78B94E2-5164-43B9-B3F5-F2925E4B651B}" srcOrd="1" destOrd="0" presId="urn:microsoft.com/office/officeart/2005/8/layout/orgChart1"/>
    <dgm:cxn modelId="{E9AADA6A-C1B5-44E4-BFF6-62A29E8DA913}" type="presOf" srcId="{E895E190-050D-4895-81C6-21011F58EE27}" destId="{35082578-44A6-4464-AB57-8AE2CC871295}" srcOrd="1" destOrd="0" presId="urn:microsoft.com/office/officeart/2005/8/layout/orgChart1"/>
    <dgm:cxn modelId="{F6EDDA6B-DF07-4456-8590-6BCA2BF6F12A}" type="presOf" srcId="{D12A6A71-E890-42D7-9AE6-DF377FA34C68}" destId="{9CDD15A6-5237-4CB7-87A4-A535C7027331}" srcOrd="1" destOrd="0" presId="urn:microsoft.com/office/officeart/2005/8/layout/orgChart1"/>
    <dgm:cxn modelId="{5380E154-C1BA-404B-9B68-5D8D1EE6C7B7}" type="presOf" srcId="{D12A6A71-E890-42D7-9AE6-DF377FA34C68}" destId="{73B7F2E3-CD30-42AF-88D1-E03309F4AF8E}" srcOrd="0" destOrd="0" presId="urn:microsoft.com/office/officeart/2005/8/layout/orgChart1"/>
    <dgm:cxn modelId="{C4EAB779-7860-44E8-8E27-664F1D0850EE}" type="presOf" srcId="{24F558D3-6F95-4BBF-8F12-E76A8B4FBFDB}" destId="{623DD909-57D9-44C0-B708-42F47E3DD393}" srcOrd="0" destOrd="0" presId="urn:microsoft.com/office/officeart/2005/8/layout/orgChart1"/>
    <dgm:cxn modelId="{11E90899-B295-476A-9BCA-E00688504D98}" srcId="{4B02967D-6B55-421E-9FB0-B6791A016A4E}" destId="{5EF2C0F1-DC63-416B-88F4-99A6A04E9449}" srcOrd="2" destOrd="0" parTransId="{08A8AF43-CBE9-4F6E-9852-746B24FD4B00}" sibTransId="{E273886A-9558-47B4-96BE-3E0C1079F571}"/>
    <dgm:cxn modelId="{F3663F9A-E8B9-4F3F-810C-C8329396F2EB}" srcId="{4B02967D-6B55-421E-9FB0-B6791A016A4E}" destId="{D12A6A71-E890-42D7-9AE6-DF377FA34C68}" srcOrd="3" destOrd="0" parTransId="{E31F3799-5DE9-4A14-B315-DBDA5347DB31}" sibTransId="{799B9E43-726D-4D23-99A2-F6E87EA0C6B1}"/>
    <dgm:cxn modelId="{FB93F5AC-A7CA-4005-88BC-47258A315AA9}" type="presOf" srcId="{24F558D3-6F95-4BBF-8F12-E76A8B4FBFDB}" destId="{D6FF0012-7709-4937-8899-C9D3F312252E}" srcOrd="1" destOrd="0" presId="urn:microsoft.com/office/officeart/2005/8/layout/orgChart1"/>
    <dgm:cxn modelId="{B4C0C0B2-EAB7-45CD-B5DD-99C6594CAF70}" type="presOf" srcId="{5EF2C0F1-DC63-416B-88F4-99A6A04E9449}" destId="{78059698-9C99-43CE-9911-DC34699DE797}" srcOrd="0" destOrd="0" presId="urn:microsoft.com/office/officeart/2005/8/layout/orgChart1"/>
    <dgm:cxn modelId="{7EAF2BBE-C1E5-42EC-A013-977431325C6D}" type="presOf" srcId="{20B5B00B-82A4-4623-A6F1-65C3B30EB8E7}" destId="{644760C6-5817-4375-939A-148F67A4C329}" srcOrd="0" destOrd="0" presId="urn:microsoft.com/office/officeart/2005/8/layout/orgChart1"/>
    <dgm:cxn modelId="{DDCC30C0-9A82-472D-AA1F-58DC607970F9}" type="presOf" srcId="{5BCEC817-5156-4578-BCDF-581032B24BBF}" destId="{A8490DD7-93C2-484E-A817-DA4EE548BFC9}" srcOrd="0" destOrd="0" presId="urn:microsoft.com/office/officeart/2005/8/layout/orgChart1"/>
    <dgm:cxn modelId="{35D91EC7-EF74-4255-A3A5-BC698B38F9F4}" srcId="{4B02967D-6B55-421E-9FB0-B6791A016A4E}" destId="{E895E190-050D-4895-81C6-21011F58EE27}" srcOrd="0" destOrd="0" parTransId="{CF3F139A-F3EA-4E02-9FD4-52480AF60DF3}" sibTransId="{0603B58B-6258-44A5-9328-EE8950BD685C}"/>
    <dgm:cxn modelId="{26238ECD-9F59-405E-B20A-9E5145BADF64}" type="presOf" srcId="{CF3F139A-F3EA-4E02-9FD4-52480AF60DF3}" destId="{DA215FF1-99B1-4C86-864B-72B3F787775A}" srcOrd="0" destOrd="0" presId="urn:microsoft.com/office/officeart/2005/8/layout/orgChart1"/>
    <dgm:cxn modelId="{23FAA1D6-C19C-4800-A872-67F95999FE15}" srcId="{5BCEC817-5156-4578-BCDF-581032B24BBF}" destId="{4B02967D-6B55-421E-9FB0-B6791A016A4E}" srcOrd="0" destOrd="0" parTransId="{FB57CE7C-5C3F-4A80-BE83-E1CC9FB77645}" sibTransId="{E19D1CC6-901F-4642-B4F6-7D44477C6557}"/>
    <dgm:cxn modelId="{C7E7DCDC-1878-4526-9D65-21DE9CD2EF51}" type="presOf" srcId="{08A8AF43-CBE9-4F6E-9852-746B24FD4B00}" destId="{3E181941-F14E-4A0D-B49D-F13B40D5182D}" srcOrd="0" destOrd="0" presId="urn:microsoft.com/office/officeart/2005/8/layout/orgChart1"/>
    <dgm:cxn modelId="{24A25BF4-523B-4297-8BB3-02B0C8AA114D}" srcId="{5BCEC817-5156-4578-BCDF-581032B24BBF}" destId="{5AD542B7-8447-4450-A230-0865F7B66FA5}" srcOrd="1" destOrd="0" parTransId="{2F53AA28-C044-4E62-950F-4E4D3E3F1692}" sibTransId="{277277A2-7635-4C14-B9D1-24900F1985F0}"/>
    <dgm:cxn modelId="{C5410FF7-4070-4F6E-AC51-1A952E551E0E}" type="presOf" srcId="{5AD542B7-8447-4450-A230-0865F7B66FA5}" destId="{C2CE408F-D1D5-442D-9BF7-6EC4320FD869}" srcOrd="0" destOrd="0" presId="urn:microsoft.com/office/officeart/2005/8/layout/orgChart1"/>
    <dgm:cxn modelId="{43F68D87-C999-4262-BA0F-0D81F4B593C6}" type="presParOf" srcId="{A8490DD7-93C2-484E-A817-DA4EE548BFC9}" destId="{5D0F3813-CCAF-4F6E-8131-115F07DF4B87}" srcOrd="0" destOrd="0" presId="urn:microsoft.com/office/officeart/2005/8/layout/orgChart1"/>
    <dgm:cxn modelId="{A0A3CA70-F86B-45F7-A744-3489701677D6}" type="presParOf" srcId="{5D0F3813-CCAF-4F6E-8131-115F07DF4B87}" destId="{466E5D50-F4AE-414E-A619-C89A098E9891}" srcOrd="0" destOrd="0" presId="urn:microsoft.com/office/officeart/2005/8/layout/orgChart1"/>
    <dgm:cxn modelId="{9ACA5895-EDE5-4755-9114-1F60BA83B2F5}" type="presParOf" srcId="{466E5D50-F4AE-414E-A619-C89A098E9891}" destId="{7F0BC6FC-67B7-41BA-B920-A8528AFF52CC}" srcOrd="0" destOrd="0" presId="urn:microsoft.com/office/officeart/2005/8/layout/orgChart1"/>
    <dgm:cxn modelId="{E97E6EF5-31EC-4EA4-AF28-B5C7CBB16646}" type="presParOf" srcId="{466E5D50-F4AE-414E-A619-C89A098E9891}" destId="{C78B94E2-5164-43B9-B3F5-F2925E4B651B}" srcOrd="1" destOrd="0" presId="urn:microsoft.com/office/officeart/2005/8/layout/orgChart1"/>
    <dgm:cxn modelId="{959BD621-95F7-4A27-8641-DE4CBA88CC41}" type="presParOf" srcId="{5D0F3813-CCAF-4F6E-8131-115F07DF4B87}" destId="{914DE20F-245C-4B37-B727-DD877C254202}" srcOrd="1" destOrd="0" presId="urn:microsoft.com/office/officeart/2005/8/layout/orgChart1"/>
    <dgm:cxn modelId="{73F3B723-5D7D-4E90-B188-CAF30041F535}" type="presParOf" srcId="{914DE20F-245C-4B37-B727-DD877C254202}" destId="{DA215FF1-99B1-4C86-864B-72B3F787775A}" srcOrd="0" destOrd="0" presId="urn:microsoft.com/office/officeart/2005/8/layout/orgChart1"/>
    <dgm:cxn modelId="{41E0123A-CC6D-4193-B294-2581EFD22AC5}" type="presParOf" srcId="{914DE20F-245C-4B37-B727-DD877C254202}" destId="{1382EE15-6C3D-4918-8CE2-E135D48BBA3F}" srcOrd="1" destOrd="0" presId="urn:microsoft.com/office/officeart/2005/8/layout/orgChart1"/>
    <dgm:cxn modelId="{A876F97E-1364-4933-A080-4E09024D432D}" type="presParOf" srcId="{1382EE15-6C3D-4918-8CE2-E135D48BBA3F}" destId="{E74FE420-1AA3-4AE2-B822-71DF881CF5B1}" srcOrd="0" destOrd="0" presId="urn:microsoft.com/office/officeart/2005/8/layout/orgChart1"/>
    <dgm:cxn modelId="{1F13120C-BE3E-43B0-857D-A8A617819B82}" type="presParOf" srcId="{E74FE420-1AA3-4AE2-B822-71DF881CF5B1}" destId="{155684E4-D969-455C-8F20-823CA5AC5B6C}" srcOrd="0" destOrd="0" presId="urn:microsoft.com/office/officeart/2005/8/layout/orgChart1"/>
    <dgm:cxn modelId="{E9C3DED5-BD03-4BE6-8A14-28E2A86F66FE}" type="presParOf" srcId="{E74FE420-1AA3-4AE2-B822-71DF881CF5B1}" destId="{35082578-44A6-4464-AB57-8AE2CC871295}" srcOrd="1" destOrd="0" presId="urn:microsoft.com/office/officeart/2005/8/layout/orgChart1"/>
    <dgm:cxn modelId="{B7008B0C-7F85-4666-BC6F-445744E35056}" type="presParOf" srcId="{1382EE15-6C3D-4918-8CE2-E135D48BBA3F}" destId="{9FF543AD-578E-43C3-BC2F-A10037620AC9}" srcOrd="1" destOrd="0" presId="urn:microsoft.com/office/officeart/2005/8/layout/orgChart1"/>
    <dgm:cxn modelId="{FA81EF29-1AA5-4E7D-941C-B8B434E692C9}" type="presParOf" srcId="{1382EE15-6C3D-4918-8CE2-E135D48BBA3F}" destId="{9AD62266-FE19-4162-AC43-154FCFB80FCE}" srcOrd="2" destOrd="0" presId="urn:microsoft.com/office/officeart/2005/8/layout/orgChart1"/>
    <dgm:cxn modelId="{BC15F0A6-1284-4738-AB30-6FB8BE7C525B}" type="presParOf" srcId="{914DE20F-245C-4B37-B727-DD877C254202}" destId="{644760C6-5817-4375-939A-148F67A4C329}" srcOrd="2" destOrd="0" presId="urn:microsoft.com/office/officeart/2005/8/layout/orgChart1"/>
    <dgm:cxn modelId="{AB78028C-FA98-4EDD-A6EC-FFF20C89D108}" type="presParOf" srcId="{914DE20F-245C-4B37-B727-DD877C254202}" destId="{F0241DA0-4861-4A4E-81C6-763CC4C8D561}" srcOrd="3" destOrd="0" presId="urn:microsoft.com/office/officeart/2005/8/layout/orgChart1"/>
    <dgm:cxn modelId="{FFDDAADE-537D-42F6-AD48-8ACE79AC539C}" type="presParOf" srcId="{F0241DA0-4861-4A4E-81C6-763CC4C8D561}" destId="{06F970EC-711C-4CEB-9C17-0ADD0BCB1A5C}" srcOrd="0" destOrd="0" presId="urn:microsoft.com/office/officeart/2005/8/layout/orgChart1"/>
    <dgm:cxn modelId="{807DEEEF-4A7D-4D21-A536-8F5E5A32FE4E}" type="presParOf" srcId="{06F970EC-711C-4CEB-9C17-0ADD0BCB1A5C}" destId="{623DD909-57D9-44C0-B708-42F47E3DD393}" srcOrd="0" destOrd="0" presId="urn:microsoft.com/office/officeart/2005/8/layout/orgChart1"/>
    <dgm:cxn modelId="{DD556316-F162-420B-8DBD-97095E484064}" type="presParOf" srcId="{06F970EC-711C-4CEB-9C17-0ADD0BCB1A5C}" destId="{D6FF0012-7709-4937-8899-C9D3F312252E}" srcOrd="1" destOrd="0" presId="urn:microsoft.com/office/officeart/2005/8/layout/orgChart1"/>
    <dgm:cxn modelId="{6326817A-1EA6-47E4-B8C6-3C5E1B01187A}" type="presParOf" srcId="{F0241DA0-4861-4A4E-81C6-763CC4C8D561}" destId="{158F8C73-2C1F-426B-A330-F48A451A7287}" srcOrd="1" destOrd="0" presId="urn:microsoft.com/office/officeart/2005/8/layout/orgChart1"/>
    <dgm:cxn modelId="{1445483A-0FC5-4EF8-986D-830665AED178}" type="presParOf" srcId="{F0241DA0-4861-4A4E-81C6-763CC4C8D561}" destId="{926246F5-8629-4A84-B047-6851552DACF3}" srcOrd="2" destOrd="0" presId="urn:microsoft.com/office/officeart/2005/8/layout/orgChart1"/>
    <dgm:cxn modelId="{AE8725D1-EBFE-4971-B2C5-5D222D82C1A9}" type="presParOf" srcId="{914DE20F-245C-4B37-B727-DD877C254202}" destId="{3E181941-F14E-4A0D-B49D-F13B40D5182D}" srcOrd="4" destOrd="0" presId="urn:microsoft.com/office/officeart/2005/8/layout/orgChart1"/>
    <dgm:cxn modelId="{E12678FB-85C5-461D-8792-8AAE52F58ACA}" type="presParOf" srcId="{914DE20F-245C-4B37-B727-DD877C254202}" destId="{7D5C354C-FA40-48B2-A85C-218846F543D7}" srcOrd="5" destOrd="0" presId="urn:microsoft.com/office/officeart/2005/8/layout/orgChart1"/>
    <dgm:cxn modelId="{D2557BFB-5E6D-47FC-AB45-7810C36DDC3C}" type="presParOf" srcId="{7D5C354C-FA40-48B2-A85C-218846F543D7}" destId="{0F21E03E-F4A1-4AD4-82B7-66588D77E905}" srcOrd="0" destOrd="0" presId="urn:microsoft.com/office/officeart/2005/8/layout/orgChart1"/>
    <dgm:cxn modelId="{3490A60F-F592-459C-8094-F4441AAF3A70}" type="presParOf" srcId="{0F21E03E-F4A1-4AD4-82B7-66588D77E905}" destId="{78059698-9C99-43CE-9911-DC34699DE797}" srcOrd="0" destOrd="0" presId="urn:microsoft.com/office/officeart/2005/8/layout/orgChart1"/>
    <dgm:cxn modelId="{21C64402-0D9D-4D95-8577-5488C9F0FFE5}" type="presParOf" srcId="{0F21E03E-F4A1-4AD4-82B7-66588D77E905}" destId="{2FB56E06-91E7-4DA7-B665-7C8D93CCB216}" srcOrd="1" destOrd="0" presId="urn:microsoft.com/office/officeart/2005/8/layout/orgChart1"/>
    <dgm:cxn modelId="{34F4623D-A6E5-4E32-8958-5FA5640ED997}" type="presParOf" srcId="{7D5C354C-FA40-48B2-A85C-218846F543D7}" destId="{EF10E042-F2EC-40DE-B0EE-0EC14B9C8DC5}" srcOrd="1" destOrd="0" presId="urn:microsoft.com/office/officeart/2005/8/layout/orgChart1"/>
    <dgm:cxn modelId="{C8F32972-EF17-45FE-88AF-323B97403ED1}" type="presParOf" srcId="{7D5C354C-FA40-48B2-A85C-218846F543D7}" destId="{2BDCB477-5C0A-4F1F-94DD-3C01B30DCAE2}" srcOrd="2" destOrd="0" presId="urn:microsoft.com/office/officeart/2005/8/layout/orgChart1"/>
    <dgm:cxn modelId="{739A10B2-B0B9-49D9-9436-517BCAEC8F86}" type="presParOf" srcId="{914DE20F-245C-4B37-B727-DD877C254202}" destId="{BEDBFCBC-DFAF-4B0C-8663-378A07AED71A}" srcOrd="6" destOrd="0" presId="urn:microsoft.com/office/officeart/2005/8/layout/orgChart1"/>
    <dgm:cxn modelId="{552AB980-0B60-4E11-AB2E-B3D39E77722F}" type="presParOf" srcId="{914DE20F-245C-4B37-B727-DD877C254202}" destId="{A7CC04AC-4C5E-4362-9AD6-AF6F8F2EED73}" srcOrd="7" destOrd="0" presId="urn:microsoft.com/office/officeart/2005/8/layout/orgChart1"/>
    <dgm:cxn modelId="{057FA0B3-03BF-4800-A8E8-D103CEBBA96E}" type="presParOf" srcId="{A7CC04AC-4C5E-4362-9AD6-AF6F8F2EED73}" destId="{32670082-C232-47A1-9313-23FA41514AD6}" srcOrd="0" destOrd="0" presId="urn:microsoft.com/office/officeart/2005/8/layout/orgChart1"/>
    <dgm:cxn modelId="{94CA08C3-FA32-4905-B8FC-13307FC5D9E1}" type="presParOf" srcId="{32670082-C232-47A1-9313-23FA41514AD6}" destId="{73B7F2E3-CD30-42AF-88D1-E03309F4AF8E}" srcOrd="0" destOrd="0" presId="urn:microsoft.com/office/officeart/2005/8/layout/orgChart1"/>
    <dgm:cxn modelId="{FD96FD1B-0503-414D-BBFD-BABE1B1420AC}" type="presParOf" srcId="{32670082-C232-47A1-9313-23FA41514AD6}" destId="{9CDD15A6-5237-4CB7-87A4-A535C7027331}" srcOrd="1" destOrd="0" presId="urn:microsoft.com/office/officeart/2005/8/layout/orgChart1"/>
    <dgm:cxn modelId="{BB31ED12-CA85-4839-8342-2FDCC39E85FD}" type="presParOf" srcId="{A7CC04AC-4C5E-4362-9AD6-AF6F8F2EED73}" destId="{0DB3F1FD-2A55-4358-A64A-BB9E4DB35645}" srcOrd="1" destOrd="0" presId="urn:microsoft.com/office/officeart/2005/8/layout/orgChart1"/>
    <dgm:cxn modelId="{D931B91C-2EAA-44F7-8692-A86ECF90D8D7}" type="presParOf" srcId="{A7CC04AC-4C5E-4362-9AD6-AF6F8F2EED73}" destId="{EB871D30-A3A7-48B7-852E-656191964698}" srcOrd="2" destOrd="0" presId="urn:microsoft.com/office/officeart/2005/8/layout/orgChart1"/>
    <dgm:cxn modelId="{4BC85287-3C7B-4951-B9E8-B25C1BD16FCE}" type="presParOf" srcId="{5D0F3813-CCAF-4F6E-8131-115F07DF4B87}" destId="{BE182880-276A-4EBB-B4ED-C3969342F0C2}" srcOrd="2" destOrd="0" presId="urn:microsoft.com/office/officeart/2005/8/layout/orgChart1"/>
    <dgm:cxn modelId="{181A0308-1AF1-4A17-8E53-9E578F192E3A}" type="presParOf" srcId="{A8490DD7-93C2-484E-A817-DA4EE548BFC9}" destId="{54E3122E-41F1-41AE-BBA9-8D39D785DC68}" srcOrd="1" destOrd="0" presId="urn:microsoft.com/office/officeart/2005/8/layout/orgChart1"/>
    <dgm:cxn modelId="{FFE7C981-0CB5-443C-8044-1B8EBA25FFA8}" type="presParOf" srcId="{54E3122E-41F1-41AE-BBA9-8D39D785DC68}" destId="{6C5A12BA-EE21-45EC-AB38-B472798226BF}" srcOrd="0" destOrd="0" presId="urn:microsoft.com/office/officeart/2005/8/layout/orgChart1"/>
    <dgm:cxn modelId="{1B9CDA7A-0921-409D-88E6-D5A943E3501C}" type="presParOf" srcId="{6C5A12BA-EE21-45EC-AB38-B472798226BF}" destId="{C2CE408F-D1D5-442D-9BF7-6EC4320FD869}" srcOrd="0" destOrd="0" presId="urn:microsoft.com/office/officeart/2005/8/layout/orgChart1"/>
    <dgm:cxn modelId="{B1EB5282-56E7-485C-A832-E13135909D2D}" type="presParOf" srcId="{6C5A12BA-EE21-45EC-AB38-B472798226BF}" destId="{9B4437CD-9D4E-4C19-AD31-F0DB81E11452}" srcOrd="1" destOrd="0" presId="urn:microsoft.com/office/officeart/2005/8/layout/orgChart1"/>
    <dgm:cxn modelId="{49DF7763-8772-4DD4-8B04-2D7254351400}" type="presParOf" srcId="{54E3122E-41F1-41AE-BBA9-8D39D785DC68}" destId="{8BD013D3-F18C-42AE-9AFC-E6E45B19CB9E}" srcOrd="1" destOrd="0" presId="urn:microsoft.com/office/officeart/2005/8/layout/orgChart1"/>
    <dgm:cxn modelId="{1D57DE8D-7980-4D26-B60B-E51C29A644BB}" type="presParOf" srcId="{54E3122E-41F1-41AE-BBA9-8D39D785DC68}" destId="{A9F3BEF5-75C1-4751-9328-07B4024AE011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AC9D49-9588-4DF6-971C-F15B5503C83E}">
      <dsp:nvSpPr>
        <dsp:cNvPr id="0" name=""/>
        <dsp:cNvSpPr/>
      </dsp:nvSpPr>
      <dsp:spPr>
        <a:xfrm>
          <a:off x="0" y="0"/>
          <a:ext cx="7124568" cy="1175244"/>
        </a:xfrm>
        <a:prstGeom prst="rect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/>
            <a:t>De Case</a:t>
          </a:r>
          <a:endParaRPr lang="en-NL" sz="5400" kern="1200" dirty="0"/>
        </a:p>
      </dsp:txBody>
      <dsp:txXfrm>
        <a:off x="0" y="0"/>
        <a:ext cx="7124568" cy="1175244"/>
      </dsp:txXfrm>
    </dsp:sp>
    <dsp:sp modelId="{5B240E33-D5D4-42F5-B31F-AE3737AE9D4B}">
      <dsp:nvSpPr>
        <dsp:cNvPr id="0" name=""/>
        <dsp:cNvSpPr/>
      </dsp:nvSpPr>
      <dsp:spPr>
        <a:xfrm>
          <a:off x="3478" y="1175244"/>
          <a:ext cx="2372536" cy="246801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Studenten</a:t>
          </a:r>
          <a:endParaRPr lang="en-NL" sz="28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 err="1"/>
            <a:t>Inschrijvingen</a:t>
          </a:r>
          <a:endParaRPr lang="en-NL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 err="1"/>
            <a:t>Groepjes</a:t>
          </a:r>
          <a:endParaRPr lang="en-NL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 err="1"/>
            <a:t>Tussenuren</a:t>
          </a:r>
          <a:endParaRPr lang="en-NL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 err="1"/>
            <a:t>Dubbele</a:t>
          </a:r>
          <a:r>
            <a:rPr lang="en-GB" sz="2200" kern="1200" dirty="0"/>
            <a:t> </a:t>
          </a:r>
          <a:r>
            <a:rPr lang="en-GB" sz="2200" kern="1200" dirty="0" err="1"/>
            <a:t>uren</a:t>
          </a:r>
          <a:endParaRPr lang="en-NL" sz="2200" kern="1200" dirty="0"/>
        </a:p>
      </dsp:txBody>
      <dsp:txXfrm>
        <a:off x="3478" y="1175244"/>
        <a:ext cx="2372536" cy="2468013"/>
      </dsp:txXfrm>
    </dsp:sp>
    <dsp:sp modelId="{31724D77-29A9-4C69-A597-4522C4D3ED72}">
      <dsp:nvSpPr>
        <dsp:cNvPr id="0" name=""/>
        <dsp:cNvSpPr/>
      </dsp:nvSpPr>
      <dsp:spPr>
        <a:xfrm>
          <a:off x="2376015" y="1175244"/>
          <a:ext cx="2372536" cy="246801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Vakken</a:t>
          </a:r>
          <a:r>
            <a:rPr lang="en-GB" sz="2800" kern="1200" dirty="0"/>
            <a:t>	</a:t>
          </a:r>
          <a:endParaRPr lang="en-NL" sz="28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 err="1"/>
            <a:t>Inschrijvingen</a:t>
          </a:r>
          <a:endParaRPr lang="en-NL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/>
            <a:t>Les-</a:t>
          </a:r>
          <a:r>
            <a:rPr lang="en-GB" sz="2200" kern="1200" dirty="0" err="1"/>
            <a:t>soorten</a:t>
          </a:r>
          <a:endParaRPr lang="en-NL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 err="1"/>
            <a:t>Tijdsloten</a:t>
          </a:r>
          <a:r>
            <a:rPr lang="en-GB" sz="2200" kern="1200" dirty="0"/>
            <a:t> </a:t>
          </a:r>
          <a:endParaRPr lang="en-NL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 err="1"/>
            <a:t>Capaciteit</a:t>
          </a:r>
          <a:endParaRPr lang="en-NL" sz="2200" kern="1200" dirty="0"/>
        </a:p>
      </dsp:txBody>
      <dsp:txXfrm>
        <a:off x="2376015" y="1175244"/>
        <a:ext cx="2372536" cy="2468013"/>
      </dsp:txXfrm>
    </dsp:sp>
    <dsp:sp modelId="{052A7A05-F174-4D72-A692-0EA0301C042A}">
      <dsp:nvSpPr>
        <dsp:cNvPr id="0" name=""/>
        <dsp:cNvSpPr/>
      </dsp:nvSpPr>
      <dsp:spPr>
        <a:xfrm>
          <a:off x="4748552" y="1175244"/>
          <a:ext cx="2372536" cy="246801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Rooms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 err="1"/>
            <a:t>Beschikbaarheid</a:t>
          </a:r>
          <a:endParaRPr lang="en-NL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 err="1"/>
            <a:t>Capaciteit</a:t>
          </a:r>
          <a:endParaRPr lang="en-NL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 err="1"/>
            <a:t>Avondsloten</a:t>
          </a:r>
          <a:endParaRPr lang="en-NL" sz="2200" kern="1200" dirty="0"/>
        </a:p>
      </dsp:txBody>
      <dsp:txXfrm>
        <a:off x="4748552" y="1175244"/>
        <a:ext cx="2372536" cy="2468013"/>
      </dsp:txXfrm>
    </dsp:sp>
    <dsp:sp modelId="{A503BDD2-1223-406C-9F8F-34661F72339D}">
      <dsp:nvSpPr>
        <dsp:cNvPr id="0" name=""/>
        <dsp:cNvSpPr/>
      </dsp:nvSpPr>
      <dsp:spPr>
        <a:xfrm>
          <a:off x="0" y="3643258"/>
          <a:ext cx="7124568" cy="274223"/>
        </a:xfrm>
        <a:prstGeom prst="rect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DBFCBC-DFAF-4B0C-8663-378A07AED71A}">
      <dsp:nvSpPr>
        <dsp:cNvPr id="0" name=""/>
        <dsp:cNvSpPr/>
      </dsp:nvSpPr>
      <dsp:spPr>
        <a:xfrm>
          <a:off x="4557027" y="2812158"/>
          <a:ext cx="3569092" cy="4129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6476"/>
              </a:lnTo>
              <a:lnTo>
                <a:pt x="3569092" y="206476"/>
              </a:lnTo>
              <a:lnTo>
                <a:pt x="3569092" y="4129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181941-F14E-4A0D-B49D-F13B40D5182D}">
      <dsp:nvSpPr>
        <dsp:cNvPr id="0" name=""/>
        <dsp:cNvSpPr/>
      </dsp:nvSpPr>
      <dsp:spPr>
        <a:xfrm>
          <a:off x="4557027" y="2812158"/>
          <a:ext cx="1189697" cy="4129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6476"/>
              </a:lnTo>
              <a:lnTo>
                <a:pt x="1189697" y="206476"/>
              </a:lnTo>
              <a:lnTo>
                <a:pt x="1189697" y="4129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4760C6-5817-4375-939A-148F67A4C329}">
      <dsp:nvSpPr>
        <dsp:cNvPr id="0" name=""/>
        <dsp:cNvSpPr/>
      </dsp:nvSpPr>
      <dsp:spPr>
        <a:xfrm>
          <a:off x="3367330" y="2812158"/>
          <a:ext cx="1189697" cy="412952"/>
        </a:xfrm>
        <a:custGeom>
          <a:avLst/>
          <a:gdLst/>
          <a:ahLst/>
          <a:cxnLst/>
          <a:rect l="0" t="0" r="0" b="0"/>
          <a:pathLst>
            <a:path>
              <a:moveTo>
                <a:pt x="1189697" y="0"/>
              </a:moveTo>
              <a:lnTo>
                <a:pt x="1189697" y="206476"/>
              </a:lnTo>
              <a:lnTo>
                <a:pt x="0" y="206476"/>
              </a:lnTo>
              <a:lnTo>
                <a:pt x="0" y="4129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215FF1-99B1-4C86-864B-72B3F787775A}">
      <dsp:nvSpPr>
        <dsp:cNvPr id="0" name=""/>
        <dsp:cNvSpPr/>
      </dsp:nvSpPr>
      <dsp:spPr>
        <a:xfrm>
          <a:off x="987935" y="2812158"/>
          <a:ext cx="3569092" cy="412952"/>
        </a:xfrm>
        <a:custGeom>
          <a:avLst/>
          <a:gdLst/>
          <a:ahLst/>
          <a:cxnLst/>
          <a:rect l="0" t="0" r="0" b="0"/>
          <a:pathLst>
            <a:path>
              <a:moveTo>
                <a:pt x="3569092" y="0"/>
              </a:moveTo>
              <a:lnTo>
                <a:pt x="3569092" y="206476"/>
              </a:lnTo>
              <a:lnTo>
                <a:pt x="0" y="206476"/>
              </a:lnTo>
              <a:lnTo>
                <a:pt x="0" y="41295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0BC6FC-67B7-41BA-B920-A8528AFF52CC}">
      <dsp:nvSpPr>
        <dsp:cNvPr id="0" name=""/>
        <dsp:cNvSpPr/>
      </dsp:nvSpPr>
      <dsp:spPr>
        <a:xfrm>
          <a:off x="3573806" y="1828937"/>
          <a:ext cx="1966441" cy="98322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 err="1"/>
            <a:t>Kies</a:t>
          </a:r>
          <a:r>
            <a:rPr lang="en-GB" sz="2400" kern="1200" dirty="0"/>
            <a:t> de </a:t>
          </a:r>
          <a:r>
            <a:rPr lang="en-GB" sz="2400" kern="1200" dirty="0" err="1"/>
            <a:t>beste</a:t>
          </a:r>
          <a:endParaRPr lang="en-NL" sz="2400" kern="1200" dirty="0"/>
        </a:p>
      </dsp:txBody>
      <dsp:txXfrm>
        <a:off x="3573806" y="1828937"/>
        <a:ext cx="1966441" cy="983220"/>
      </dsp:txXfrm>
    </dsp:sp>
    <dsp:sp modelId="{155684E4-D969-455C-8F20-823CA5AC5B6C}">
      <dsp:nvSpPr>
        <dsp:cNvPr id="0" name=""/>
        <dsp:cNvSpPr/>
      </dsp:nvSpPr>
      <dsp:spPr>
        <a:xfrm>
          <a:off x="4714" y="3225110"/>
          <a:ext cx="1966441" cy="98322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b="0" u="sng" kern="1200" dirty="0" err="1"/>
            <a:t>ClassSwap</a:t>
          </a:r>
          <a:endParaRPr lang="nl-NL" sz="1800" b="0" u="sng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b="0" u="sng" kern="1200" dirty="0"/>
            <a:t>Random</a:t>
          </a:r>
          <a:endParaRPr lang="en-NL" sz="1200" kern="1200" dirty="0"/>
        </a:p>
      </dsp:txBody>
      <dsp:txXfrm>
        <a:off x="4714" y="3225110"/>
        <a:ext cx="1966441" cy="983220"/>
      </dsp:txXfrm>
    </dsp:sp>
    <dsp:sp modelId="{623DD909-57D9-44C0-B708-42F47E3DD393}">
      <dsp:nvSpPr>
        <dsp:cNvPr id="0" name=""/>
        <dsp:cNvSpPr/>
      </dsp:nvSpPr>
      <dsp:spPr>
        <a:xfrm>
          <a:off x="2384109" y="3225110"/>
          <a:ext cx="1966441" cy="98322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b="0" u="sng" kern="1200" dirty="0" err="1"/>
            <a:t>ClassSwap</a:t>
          </a:r>
          <a:endParaRPr lang="nl-NL" sz="1800" b="0" u="sng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b="0" u="sng" kern="1200" dirty="0" err="1"/>
            <a:t>Capacity</a:t>
          </a:r>
          <a:endParaRPr lang="en-NL" sz="1200" kern="1200" dirty="0"/>
        </a:p>
      </dsp:txBody>
      <dsp:txXfrm>
        <a:off x="2384109" y="3225110"/>
        <a:ext cx="1966441" cy="983220"/>
      </dsp:txXfrm>
    </dsp:sp>
    <dsp:sp modelId="{78059698-9C99-43CE-9911-DC34699DE797}">
      <dsp:nvSpPr>
        <dsp:cNvPr id="0" name=""/>
        <dsp:cNvSpPr/>
      </dsp:nvSpPr>
      <dsp:spPr>
        <a:xfrm>
          <a:off x="4763503" y="3225110"/>
          <a:ext cx="1966441" cy="98322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b="0" u="sng" kern="1200" dirty="0" err="1"/>
            <a:t>TimeSlotSwap</a:t>
          </a:r>
          <a:endParaRPr lang="nl-NL" sz="1800" b="0" u="sng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b="0" u="sng" kern="1200" dirty="0" err="1"/>
            <a:t>GapHour</a:t>
          </a:r>
          <a:endParaRPr lang="en-NL" sz="1400" kern="1200" dirty="0"/>
        </a:p>
      </dsp:txBody>
      <dsp:txXfrm>
        <a:off x="4763503" y="3225110"/>
        <a:ext cx="1966441" cy="983220"/>
      </dsp:txXfrm>
    </dsp:sp>
    <dsp:sp modelId="{73B7F2E3-CD30-42AF-88D1-E03309F4AF8E}">
      <dsp:nvSpPr>
        <dsp:cNvPr id="0" name=""/>
        <dsp:cNvSpPr/>
      </dsp:nvSpPr>
      <dsp:spPr>
        <a:xfrm>
          <a:off x="7142898" y="3225110"/>
          <a:ext cx="1966441" cy="98322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b="0" u="sng" kern="1200" dirty="0" err="1"/>
            <a:t>TimeSlotSwap</a:t>
          </a:r>
          <a:endParaRPr lang="nl-NL" sz="1800" b="0" u="sng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b="0" u="sng" kern="1200" dirty="0" err="1"/>
            <a:t>DoubleHour</a:t>
          </a:r>
          <a:endParaRPr lang="en-NL" sz="1400" kern="1200" dirty="0"/>
        </a:p>
      </dsp:txBody>
      <dsp:txXfrm>
        <a:off x="7142898" y="3225110"/>
        <a:ext cx="1966441" cy="983220"/>
      </dsp:txXfrm>
    </dsp:sp>
    <dsp:sp modelId="{C2CE408F-D1D5-442D-9BF7-6EC4320FD869}">
      <dsp:nvSpPr>
        <dsp:cNvPr id="0" name=""/>
        <dsp:cNvSpPr/>
      </dsp:nvSpPr>
      <dsp:spPr>
        <a:xfrm>
          <a:off x="3573806" y="5038484"/>
          <a:ext cx="1966441" cy="98322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400" b="0" u="sng" kern="1200" dirty="0"/>
            <a:t>Random Initialisatie</a:t>
          </a:r>
          <a:endParaRPr lang="en-NL" sz="2400" kern="1200" dirty="0"/>
        </a:p>
      </dsp:txBody>
      <dsp:txXfrm>
        <a:off x="3573806" y="5038484"/>
        <a:ext cx="1966441" cy="9832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2075FD-4A88-4546-8045-B7A9A4FDE793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2DAFF6-14D1-466E-AFBF-F971B8DF041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58214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59AF1-76BC-0F09-9401-1600DB25E0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75CFE9-B6F0-4900-E95D-1C667FD4E2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94C12-77E6-7FB5-F758-8046F4E10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F0AC89-163B-0064-5454-979BE3774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52DCA-F687-4574-B80A-32D131AFB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09742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39971-3020-DA7F-9A00-1BB6010F6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0D510B-4272-3124-AE5B-29299E948A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EBE20-236C-54C0-C60A-543CA185D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53E7F-A05F-282E-C861-27921DA20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B3A0D-DAC1-7053-72DC-4D086FED7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3089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052AD7-93CB-8F61-7673-A284002E45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8173C3-45A4-5B5F-6A8A-4ADDDD227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5AFF6-1C5D-7306-79E4-4EB6E7BD0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48303-B52B-8EED-5F8F-41C3CBAAF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C9265-30A2-1646-3CEC-CA0AC6811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93422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572BB-F1C4-72FE-5869-5D80FE406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44BE2-738F-F094-26AD-162BCDE24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E0A942-7D4F-6D12-1E8E-FB25840F1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C03B8-9A6A-DD84-BC3D-DFA3E970D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AFCD0-6DED-0051-6668-5B2FAB115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38433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1341A-856B-D025-9223-F7FF7B3DE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50FBEF-7BB4-DC31-065F-9FA44FF23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2595F-8B29-7B87-B112-18BCC551C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62B15-BCE7-AEF9-DD4F-A7B334D76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498DF-C079-CC3E-45F9-F3FDA2394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53903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17FA6-8954-C629-3744-8782D3201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CFF9F-1C04-6765-B986-F97B8251D2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BAE25-CA31-BFFB-D10B-F09EF2F67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541551-5DAB-F5B9-EE7B-5604DB48C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A2F5F0-C7AD-DF58-367D-DC766144A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D6AA4-FDEE-17B2-0B21-FBF3FBFDE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693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2FB80-2807-1B29-B4D3-BFEA1DC09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A7D76-A2C2-DA6F-D64B-9B374848F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0AA3D8-6F87-E6E5-9AD7-11F6FAF1A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920371-2CA4-AAD4-566F-1F78EEA1B4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5EB37A-7FB6-FE7A-F9B5-F6605CAC4E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BBE70-1916-BCEF-F120-893D208CC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36FE6-72D4-7C5E-0CC3-0E10DA858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7A3923-47B8-7CBB-E005-B7F5285D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7474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30A2E-BAF2-4161-8F30-832A36D5F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AFB2B5-E738-67E5-926B-DC235526A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C6FF43-B27F-E12B-12BC-B26E7483A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E3BFFA-398E-CC4E-271B-55DC9F2D3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5397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3CC6EB-1F01-5AEF-2C2D-31DC6261A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2FD61C-0D7A-1F4E-73A9-2BAC6923E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92217E-9626-9F04-DF7C-C3956509F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76090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9DA2C-B05D-7F0E-780E-5FEE182F8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755BA-786B-BB74-2FED-EC768A352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097557-CA8F-83B2-E8DE-5C7D2E36E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582ED-9F9A-CB0D-E4B4-E12B5A549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AA403A-D89A-BAA8-CE99-3FD1C284F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B5D0B-6B2E-51EA-2083-5A55DA105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65134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69368-6CF3-23B4-E55A-245AE686D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C7AE5E-D903-86E2-7E4B-B375A88D67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9A74E9-F26F-8EB5-6573-2CDB6AAD9F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D92A7E-69B3-621B-DC83-AB6881594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ED1823-2909-F3D9-0A73-62D10A6A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184A0-5ED0-A601-77AF-838C16D3A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98145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B6D040-34CD-6710-5541-A24833F1D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3E345-8404-397F-F139-7829E6F0F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2FA74-3914-B76C-994D-BF10311133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C9966-FB7C-4F63-944F-AA664653AA86}" type="datetimeFigureOut">
              <a:rPr lang="en-NL" smtClean="0"/>
              <a:t>25/01/2023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6F7B7-E53D-E47E-CEE6-E12B0249E2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9D4A0-7E24-95F7-D371-655A29063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A38B9-5668-4F39-A147-85A13E55877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79046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798EF94-D557-FA7F-9A0F-BD5CB1FE42D2}"/>
              </a:ext>
            </a:extLst>
          </p:cNvPr>
          <p:cNvSpPr/>
          <p:nvPr/>
        </p:nvSpPr>
        <p:spPr>
          <a:xfrm>
            <a:off x="-240631" y="-125128"/>
            <a:ext cx="13369490" cy="71130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EEF4B06-1A83-E347-F124-8AEFFCF05E4C}"/>
              </a:ext>
            </a:extLst>
          </p:cNvPr>
          <p:cNvSpPr/>
          <p:nvPr/>
        </p:nvSpPr>
        <p:spPr>
          <a:xfrm>
            <a:off x="1795113" y="1250230"/>
            <a:ext cx="8601774" cy="435753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2CD292-E186-06F5-E272-2C3C7DF7D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5113" y="2872363"/>
            <a:ext cx="8601774" cy="1113272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 Rounded MT Bold" panose="020F0704030504030204" pitchFamily="34" charset="0"/>
              </a:rPr>
              <a:t>Lectures &amp; </a:t>
            </a:r>
            <a:r>
              <a:rPr lang="en-GB" dirty="0" err="1">
                <a:latin typeface="Arial Rounded MT Bold" panose="020F0704030504030204" pitchFamily="34" charset="0"/>
              </a:rPr>
              <a:t>Lesroosters</a:t>
            </a:r>
            <a:endParaRPr lang="en-NL" dirty="0">
              <a:latin typeface="Arial Rounded MT Bold" panose="020F07040305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75822-DD43-43D5-7F4F-C7ECD907C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78" y="5013255"/>
            <a:ext cx="1543251" cy="1655762"/>
          </a:xfrm>
        </p:spPr>
        <p:txBody>
          <a:bodyPr/>
          <a:lstStyle/>
          <a:p>
            <a:pPr algn="l"/>
            <a:r>
              <a:rPr lang="en-GB" dirty="0">
                <a:latin typeface="Arial Rounded MT Bold" panose="020F0704030504030204" pitchFamily="34" charset="0"/>
              </a:rPr>
              <a:t>Luka</a:t>
            </a:r>
          </a:p>
          <a:p>
            <a:pPr algn="l"/>
            <a:r>
              <a:rPr lang="en-GB" dirty="0">
                <a:latin typeface="Arial Rounded MT Bold" panose="020F0704030504030204" pitchFamily="34" charset="0"/>
              </a:rPr>
              <a:t>Jacob</a:t>
            </a:r>
          </a:p>
          <a:p>
            <a:pPr algn="l"/>
            <a:r>
              <a:rPr lang="en-GB" dirty="0">
                <a:latin typeface="Arial Rounded MT Bold" panose="020F0704030504030204" pitchFamily="34" charset="0"/>
              </a:rPr>
              <a:t>Gid</a:t>
            </a:r>
            <a:endParaRPr lang="en-NL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319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FB3E3-5A55-4A66-1CD9-37590871CB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F673B0E-899D-1769-2380-646DD200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2693152"/>
              </p:ext>
            </p:extLst>
          </p:nvPr>
        </p:nvGraphicFramePr>
        <p:xfrm>
          <a:off x="260953" y="191782"/>
          <a:ext cx="4856751" cy="166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315">
                  <a:extLst>
                    <a:ext uri="{9D8B030D-6E8A-4147-A177-3AD203B41FA5}">
                      <a16:colId xmlns:a16="http://schemas.microsoft.com/office/drawing/2014/main" val="1552044707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2991361950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1455621831"/>
                    </a:ext>
                  </a:extLst>
                </a:gridCol>
              </a:tblGrid>
              <a:tr h="344814">
                <a:tc gridSpan="2"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  <a:endParaRPr lang="en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 err="1"/>
                        <a:t>STUDENTd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15828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Naam: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Yanick </a:t>
                      </a:r>
                      <a:r>
                        <a:rPr lang="en-GB" sz="1100" dirty="0" err="1"/>
                        <a:t>Abbing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Bart </a:t>
                      </a:r>
                      <a:r>
                        <a:rPr lang="en-GB" sz="1100" dirty="0" err="1"/>
                        <a:t>Wafa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548145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Vak1: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87716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Vak2: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Data </a:t>
                      </a:r>
                      <a:r>
                        <a:rPr lang="nl-NL" sz="1100" dirty="0" err="1">
                          <a:solidFill>
                            <a:schemeClr val="tx1"/>
                          </a:solidFill>
                        </a:rPr>
                        <a:t>Mining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Collectieve Intelligentie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69784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Vak3: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Lineaire Algebra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Databases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36646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Vak4: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Software 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 err="1"/>
                        <a:t>Kansrekenen</a:t>
                      </a:r>
                      <a:r>
                        <a:rPr lang="nl-NL" sz="1100" dirty="0"/>
                        <a:t>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775641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722EAA3-97F4-D76C-BCCA-FD0D15D75991}"/>
              </a:ext>
            </a:extLst>
          </p:cNvPr>
          <p:cNvGraphicFramePr>
            <a:graphicFrameLocks noGrp="1"/>
          </p:cNvGraphicFramePr>
          <p:nvPr/>
        </p:nvGraphicFramePr>
        <p:xfrm>
          <a:off x="1805252" y="2303804"/>
          <a:ext cx="8119442" cy="4311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668">
                  <a:extLst>
                    <a:ext uri="{9D8B030D-6E8A-4147-A177-3AD203B41FA5}">
                      <a16:colId xmlns:a16="http://schemas.microsoft.com/office/drawing/2014/main" val="2435507044"/>
                    </a:ext>
                  </a:extLst>
                </a:gridCol>
                <a:gridCol w="1777747">
                  <a:extLst>
                    <a:ext uri="{9D8B030D-6E8A-4147-A177-3AD203B41FA5}">
                      <a16:colId xmlns:a16="http://schemas.microsoft.com/office/drawing/2014/main" val="1934768238"/>
                    </a:ext>
                  </a:extLst>
                </a:gridCol>
                <a:gridCol w="1213925">
                  <a:extLst>
                    <a:ext uri="{9D8B030D-6E8A-4147-A177-3AD203B41FA5}">
                      <a16:colId xmlns:a16="http://schemas.microsoft.com/office/drawing/2014/main" val="2391644147"/>
                    </a:ext>
                  </a:extLst>
                </a:gridCol>
                <a:gridCol w="1376413">
                  <a:extLst>
                    <a:ext uri="{9D8B030D-6E8A-4147-A177-3AD203B41FA5}">
                      <a16:colId xmlns:a16="http://schemas.microsoft.com/office/drawing/2014/main" val="1600345791"/>
                    </a:ext>
                  </a:extLst>
                </a:gridCol>
                <a:gridCol w="1270534">
                  <a:extLst>
                    <a:ext uri="{9D8B030D-6E8A-4147-A177-3AD203B41FA5}">
                      <a16:colId xmlns:a16="http://schemas.microsoft.com/office/drawing/2014/main" val="4117874588"/>
                    </a:ext>
                  </a:extLst>
                </a:gridCol>
                <a:gridCol w="1712155">
                  <a:extLst>
                    <a:ext uri="{9D8B030D-6E8A-4147-A177-3AD203B41FA5}">
                      <a16:colId xmlns:a16="http://schemas.microsoft.com/office/drawing/2014/main" val="3948530451"/>
                    </a:ext>
                  </a:extLst>
                </a:gridCol>
              </a:tblGrid>
              <a:tr h="321597"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Maandag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Dinsdag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Woensdag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Donderdag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Vrijdag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186040"/>
                  </a:ext>
                </a:extLst>
              </a:tr>
              <a:tr h="252354">
                <a:tc>
                  <a:txBody>
                    <a:bodyPr/>
                    <a:lstStyle/>
                    <a:p>
                      <a:r>
                        <a:rPr lang="en-GB" dirty="0"/>
                        <a:t>9-11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 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2</a:t>
                      </a:r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Vak2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Vak3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Vak4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9389810"/>
                  </a:ext>
                </a:extLst>
              </a:tr>
              <a:tr h="309737">
                <a:tc>
                  <a:txBody>
                    <a:bodyPr/>
                    <a:lstStyle/>
                    <a:p>
                      <a:r>
                        <a:rPr lang="en-GB" dirty="0"/>
                        <a:t>11-13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3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4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Student1 tutorial </a:t>
                      </a:r>
                      <a:r>
                        <a:rPr lang="en-GB" dirty="0" err="1"/>
                        <a:t>groep</a:t>
                      </a:r>
                      <a:r>
                        <a:rPr lang="en-GB" dirty="0"/>
                        <a:t> 1, </a:t>
                      </a:r>
                      <a:r>
                        <a:rPr lang="en-GB" dirty="0" err="1"/>
                        <a:t>Vak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1905588"/>
                  </a:ext>
                </a:extLst>
              </a:tr>
              <a:tr h="321597">
                <a:tc>
                  <a:txBody>
                    <a:bodyPr/>
                    <a:lstStyle/>
                    <a:p>
                      <a:r>
                        <a:rPr lang="en-GB" dirty="0"/>
                        <a:t>13-15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Student2 tutorial </a:t>
                      </a:r>
                      <a:r>
                        <a:rPr lang="en-GB" dirty="0" err="1"/>
                        <a:t>groep</a:t>
                      </a:r>
                      <a:r>
                        <a:rPr lang="en-GB" dirty="0"/>
                        <a:t> 2, </a:t>
                      </a:r>
                      <a:r>
                        <a:rPr lang="en-GB" dirty="0" err="1"/>
                        <a:t>Vak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  <a:p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125888"/>
                  </a:ext>
                </a:extLst>
              </a:tr>
              <a:tr h="562795">
                <a:tc>
                  <a:txBody>
                    <a:bodyPr/>
                    <a:lstStyle/>
                    <a:p>
                      <a:r>
                        <a:rPr lang="en-GB" dirty="0"/>
                        <a:t>15-17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NL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088744"/>
                  </a:ext>
                </a:extLst>
              </a:tr>
              <a:tr h="321597">
                <a:tc>
                  <a:txBody>
                    <a:bodyPr/>
                    <a:lstStyle/>
                    <a:p>
                      <a:r>
                        <a:rPr lang="en-GB" dirty="0"/>
                        <a:t>17-19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 1&amp;2</a:t>
                      </a:r>
                    </a:p>
                    <a:p>
                      <a:r>
                        <a:rPr lang="en-GB" dirty="0"/>
                        <a:t>Lecture Vak1</a:t>
                      </a:r>
                      <a:endParaRPr lang="en-NL" dirty="0"/>
                    </a:p>
                    <a:p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480794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384215B0-91E7-C221-C195-52D43580AD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519" y="2358412"/>
            <a:ext cx="6048346" cy="4290546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CB239A2F-774D-6FED-AE78-74E8211D293E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3E5542E-D4DE-183D-6CCC-7BFA38FAE720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061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3299861" y="473945"/>
            <a:ext cx="5592278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6000" dirty="0"/>
              <a:t>STATESPACE</a:t>
            </a:r>
            <a:endParaRPr lang="en-NL" sz="6000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8597DBB-634F-6D57-AEB4-5FBF11E709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0120818"/>
              </p:ext>
            </p:extLst>
          </p:nvPr>
        </p:nvGraphicFramePr>
        <p:xfrm>
          <a:off x="2032000" y="2047953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11266429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75282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Categorie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Aantallen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071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noProof="0"/>
                        <a:t>Studenten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609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448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noProof="0"/>
                        <a:t>Vakken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29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966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noProof="0" dirty="0"/>
                        <a:t>Lokalen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207575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165C0C8-387E-FBDA-BDAE-3974A8A83935}"/>
              </a:ext>
            </a:extLst>
          </p:cNvPr>
          <p:cNvSpPr txBox="1"/>
          <p:nvPr/>
        </p:nvSpPr>
        <p:spPr>
          <a:xfrm>
            <a:off x="2032000" y="3706399"/>
            <a:ext cx="81279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N! / (n-r)</a:t>
            </a:r>
          </a:p>
          <a:p>
            <a:r>
              <a:rPr lang="en-GB" sz="2800" dirty="0"/>
              <a:t>R = 129 </a:t>
            </a:r>
            <a:r>
              <a:rPr lang="en-GB" sz="2800" dirty="0" err="1"/>
              <a:t>lesmomenten</a:t>
            </a:r>
            <a:r>
              <a:rPr lang="en-GB" sz="2800" dirty="0"/>
              <a:t> die </a:t>
            </a:r>
            <a:r>
              <a:rPr lang="en-GB" sz="2800" dirty="0" err="1"/>
              <a:t>gegeven</a:t>
            </a:r>
            <a:r>
              <a:rPr lang="en-GB" sz="2800" dirty="0"/>
              <a:t> </a:t>
            </a:r>
            <a:r>
              <a:rPr lang="en-GB" sz="2800" dirty="0" err="1"/>
              <a:t>moeten</a:t>
            </a:r>
            <a:r>
              <a:rPr lang="en-GB" sz="2800" dirty="0"/>
              <a:t> </a:t>
            </a:r>
            <a:r>
              <a:rPr lang="en-GB" sz="2800" dirty="0" err="1"/>
              <a:t>worden</a:t>
            </a:r>
            <a:endParaRPr lang="en-GB" sz="2800" dirty="0"/>
          </a:p>
          <a:p>
            <a:r>
              <a:rPr lang="en-GB" sz="2800" dirty="0"/>
              <a:t>N = 145 </a:t>
            </a:r>
            <a:r>
              <a:rPr lang="en-GB" sz="2800" dirty="0" err="1"/>
              <a:t>mogelijke</a:t>
            </a:r>
            <a:r>
              <a:rPr lang="en-GB" sz="2800" dirty="0"/>
              <a:t> timeslots per </a:t>
            </a:r>
            <a:r>
              <a:rPr lang="en-GB" sz="2800" dirty="0" err="1"/>
              <a:t>lesmoment</a:t>
            </a:r>
            <a:endParaRPr lang="en-GB" sz="2800" dirty="0"/>
          </a:p>
          <a:p>
            <a:r>
              <a:rPr lang="en-GB" sz="2800" dirty="0"/>
              <a:t>3.85^238 </a:t>
            </a:r>
            <a:r>
              <a:rPr lang="en-GB" sz="2800" dirty="0" err="1"/>
              <a:t>mogelijkheden</a:t>
            </a:r>
            <a:r>
              <a:rPr lang="en-GB" sz="2800" dirty="0"/>
              <a:t> </a:t>
            </a:r>
            <a:r>
              <a:rPr lang="en-GB" sz="2800" dirty="0">
                <a:sym typeface="Wingdings" panose="05000000000000000000" pitchFamily="2" charset="2"/>
              </a:rPr>
              <a:t></a:t>
            </a:r>
            <a:endParaRPr lang="en-NL" sz="28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D31806E-FDAF-36EC-F711-D88FD681270F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5C01C6E-9741-DB84-EDBD-A2196F44E9C6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820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3299861" y="473945"/>
            <a:ext cx="5592278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6000" dirty="0" err="1"/>
              <a:t>Algoritmen</a:t>
            </a:r>
            <a:endParaRPr lang="en-NL" sz="600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58BF772-6554-2452-F64C-80035C0565C3}"/>
              </a:ext>
            </a:extLst>
          </p:cNvPr>
          <p:cNvGrpSpPr/>
          <p:nvPr/>
        </p:nvGrpSpPr>
        <p:grpSpPr>
          <a:xfrm>
            <a:off x="1538972" y="-95067"/>
            <a:ext cx="9114055" cy="6037269"/>
            <a:chOff x="1538972" y="-95067"/>
            <a:chExt cx="9114055" cy="6037269"/>
          </a:xfrm>
        </p:grpSpPr>
        <p:graphicFrame>
          <p:nvGraphicFramePr>
            <p:cNvPr id="6" name="Diagram 5">
              <a:extLst>
                <a:ext uri="{FF2B5EF4-FFF2-40B4-BE49-F238E27FC236}">
                  <a16:creationId xmlns:a16="http://schemas.microsoft.com/office/drawing/2014/main" id="{1A4FB1CC-61D3-097C-E099-DD8AEC6BA5E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734608134"/>
                </p:ext>
              </p:extLst>
            </p:nvPr>
          </p:nvGraphicFramePr>
          <p:xfrm>
            <a:off x="1538972" y="-95067"/>
            <a:ext cx="9114055" cy="603726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66F4AE4-1BF8-A120-A2A1-6D1F5F4A2351}"/>
                </a:ext>
              </a:extLst>
            </p:cNvPr>
            <p:cNvGrpSpPr/>
            <p:nvPr/>
          </p:nvGrpSpPr>
          <p:grpSpPr>
            <a:xfrm>
              <a:off x="2535733" y="3628724"/>
              <a:ext cx="7128031" cy="1652065"/>
              <a:chOff x="3031958" y="4340994"/>
              <a:chExt cx="7128031" cy="1652065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5EFE9700-948B-A008-B9DA-89C2DDB484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31958" y="5178392"/>
                <a:ext cx="7122695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1322C134-EB9C-3B9E-AFB7-C9FA49A970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31958" y="4340994"/>
                <a:ext cx="0" cy="83739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1646334E-3C3B-D1E1-9A83-352032D7869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59667" y="4494998"/>
                <a:ext cx="0" cy="68339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25A73B63-3DBD-C576-97F3-79F3BA99B94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154653" y="4494998"/>
                <a:ext cx="5336" cy="68339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652843D-2088-E95A-D423-9EE38DD7CC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815713" y="4759693"/>
                <a:ext cx="0" cy="41869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871876A9-8C4D-AB89-1FD7-374E2FBCA3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9026" y="5178392"/>
                <a:ext cx="0" cy="81466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0A880555-6B35-4514-E165-AFB5B37680B8}"/>
              </a:ext>
            </a:extLst>
          </p:cNvPr>
          <p:cNvSpPr txBox="1"/>
          <p:nvPr/>
        </p:nvSpPr>
        <p:spPr>
          <a:xfrm>
            <a:off x="885524" y="2059806"/>
            <a:ext cx="1395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HERHAAL</a:t>
            </a:r>
            <a:endParaRPr lang="en-NL" b="1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E79503E-DFC4-8652-8CBE-6C75B4EEC53C}"/>
              </a:ext>
            </a:extLst>
          </p:cNvPr>
          <p:cNvCxnSpPr/>
          <p:nvPr/>
        </p:nvCxnSpPr>
        <p:spPr>
          <a:xfrm>
            <a:off x="2281187" y="2244472"/>
            <a:ext cx="11550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4DB3BA-433B-C98C-53B4-873F5416D76E}"/>
              </a:ext>
            </a:extLst>
          </p:cNvPr>
          <p:cNvCxnSpPr>
            <a:cxnSpLocks/>
          </p:cNvCxnSpPr>
          <p:nvPr/>
        </p:nvCxnSpPr>
        <p:spPr>
          <a:xfrm>
            <a:off x="1538972" y="2429138"/>
            <a:ext cx="347580" cy="371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D9ED49BA-B344-A7A7-BADC-DA6EB889F9C9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EB92D08-7C3B-BD74-64C9-FE82A9A92DBE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867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914850" y="486078"/>
            <a:ext cx="5592278" cy="19389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 err="1"/>
              <a:t>ClassSwap</a:t>
            </a:r>
            <a:r>
              <a:rPr lang="nl-NL" sz="6000" b="0" u="sng" dirty="0"/>
              <a:t> Random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1161449" y="3429000"/>
            <a:ext cx="482546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Random </a:t>
            </a:r>
            <a:r>
              <a:rPr lang="en-GB" sz="2800" dirty="0" err="1"/>
              <a:t>vak</a:t>
            </a:r>
            <a:endParaRPr lang="en-GB" sz="2800" dirty="0"/>
          </a:p>
          <a:p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Random 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/>
              <a:t>Wissel</a:t>
            </a:r>
            <a:r>
              <a:rPr lang="en-GB" sz="2800" dirty="0"/>
              <a:t> </a:t>
            </a:r>
            <a:r>
              <a:rPr lang="en-GB" sz="2800" dirty="0" err="1"/>
              <a:t>lesmomenten</a:t>
            </a:r>
            <a:endParaRPr lang="en-GB" sz="28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FA2B777-2461-AD49-7371-1AAEBE3BB59B}"/>
              </a:ext>
            </a:extLst>
          </p:cNvPr>
          <p:cNvGrpSpPr/>
          <p:nvPr/>
        </p:nvGrpSpPr>
        <p:grpSpPr>
          <a:xfrm>
            <a:off x="6935003" y="3429000"/>
            <a:ext cx="3468301" cy="2627175"/>
            <a:chOff x="4846320" y="3503596"/>
            <a:chExt cx="3468301" cy="2627175"/>
          </a:xfrm>
        </p:grpSpPr>
        <p:sp>
          <p:nvSpPr>
            <p:cNvPr id="8" name="Arrow: Curved Left 7">
              <a:extLst>
                <a:ext uri="{FF2B5EF4-FFF2-40B4-BE49-F238E27FC236}">
                  <a16:creationId xmlns:a16="http://schemas.microsoft.com/office/drawing/2014/main" id="{29E2552A-56A1-0AF8-E8EB-2525DDE6CD04}"/>
                </a:ext>
              </a:extLst>
            </p:cNvPr>
            <p:cNvSpPr/>
            <p:nvPr/>
          </p:nvSpPr>
          <p:spPr>
            <a:xfrm>
              <a:off x="6418445" y="3503596"/>
              <a:ext cx="1896176" cy="212718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>
                <a:solidFill>
                  <a:schemeClr val="tx1"/>
                </a:solidFill>
              </a:endParaRPr>
            </a:p>
          </p:txBody>
        </p:sp>
        <p:sp>
          <p:nvSpPr>
            <p:cNvPr id="10" name="Arrow: Curved Left 9">
              <a:extLst>
                <a:ext uri="{FF2B5EF4-FFF2-40B4-BE49-F238E27FC236}">
                  <a16:creationId xmlns:a16="http://schemas.microsoft.com/office/drawing/2014/main" id="{AD55792B-D558-B9A2-245F-D3FB967BFDD2}"/>
                </a:ext>
              </a:extLst>
            </p:cNvPr>
            <p:cNvSpPr/>
            <p:nvPr/>
          </p:nvSpPr>
          <p:spPr>
            <a:xfrm rot="10800000">
              <a:off x="4846320" y="4003588"/>
              <a:ext cx="1896176" cy="212718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CBB49531-7E83-FDE2-C334-A22DE23CAEBC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6290177-7395-AEC5-C71C-CBFCD375C3FE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0792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914850" y="495008"/>
            <a:ext cx="5592278" cy="19389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 err="1"/>
              <a:t>ClassSwap</a:t>
            </a:r>
            <a:r>
              <a:rPr lang="nl-NL" sz="6000" b="0" u="sng" dirty="0"/>
              <a:t> </a:t>
            </a:r>
            <a:r>
              <a:rPr lang="nl-NL" sz="6000" b="0" u="sng" dirty="0" err="1"/>
              <a:t>Capacity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1161449" y="3429000"/>
            <a:ext cx="48254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/>
              <a:t>Vak</a:t>
            </a:r>
            <a:r>
              <a:rPr lang="en-GB" sz="2800" dirty="0"/>
              <a:t> </a:t>
            </a:r>
            <a:r>
              <a:rPr lang="en-GB" sz="2800" dirty="0" err="1"/>
              <a:t>selectie</a:t>
            </a:r>
            <a:r>
              <a:rPr lang="en-GB" sz="2800" dirty="0"/>
              <a:t> </a:t>
            </a:r>
            <a:r>
              <a:rPr lang="en-GB" sz="2800" dirty="0" err="1"/>
              <a:t>gebaseerd</a:t>
            </a:r>
            <a:r>
              <a:rPr lang="en-GB" sz="2800" dirty="0"/>
              <a:t> op </a:t>
            </a:r>
            <a:r>
              <a:rPr lang="en-GB" sz="2800" dirty="0" err="1"/>
              <a:t>capaciteits</a:t>
            </a:r>
            <a:r>
              <a:rPr lang="en-GB" sz="2800" dirty="0"/>
              <a:t> </a:t>
            </a:r>
            <a:r>
              <a:rPr lang="en-GB" sz="2800" dirty="0" err="1"/>
              <a:t>problemen</a:t>
            </a:r>
            <a:endParaRPr lang="en-GB" sz="2800" dirty="0"/>
          </a:p>
          <a:p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Random 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/>
              <a:t>Wissel</a:t>
            </a:r>
            <a:r>
              <a:rPr lang="en-GB" sz="2800" dirty="0"/>
              <a:t> </a:t>
            </a:r>
            <a:r>
              <a:rPr lang="en-GB" sz="2800" dirty="0" err="1"/>
              <a:t>lesmomenten</a:t>
            </a:r>
            <a:r>
              <a:rPr lang="en-GB" sz="2800" dirty="0"/>
              <a:t> 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FA2B777-2461-AD49-7371-1AAEBE3BB59B}"/>
              </a:ext>
            </a:extLst>
          </p:cNvPr>
          <p:cNvGrpSpPr/>
          <p:nvPr/>
        </p:nvGrpSpPr>
        <p:grpSpPr>
          <a:xfrm>
            <a:off x="6935003" y="3429000"/>
            <a:ext cx="3468301" cy="2627175"/>
            <a:chOff x="4846320" y="3503596"/>
            <a:chExt cx="3468301" cy="2627175"/>
          </a:xfrm>
        </p:grpSpPr>
        <p:sp>
          <p:nvSpPr>
            <p:cNvPr id="8" name="Arrow: Curved Left 7">
              <a:extLst>
                <a:ext uri="{FF2B5EF4-FFF2-40B4-BE49-F238E27FC236}">
                  <a16:creationId xmlns:a16="http://schemas.microsoft.com/office/drawing/2014/main" id="{29E2552A-56A1-0AF8-E8EB-2525DDE6CD04}"/>
                </a:ext>
              </a:extLst>
            </p:cNvPr>
            <p:cNvSpPr/>
            <p:nvPr/>
          </p:nvSpPr>
          <p:spPr>
            <a:xfrm>
              <a:off x="6418445" y="3503596"/>
              <a:ext cx="1896176" cy="212718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>
                <a:solidFill>
                  <a:schemeClr val="tx1"/>
                </a:solidFill>
              </a:endParaRPr>
            </a:p>
          </p:txBody>
        </p:sp>
        <p:sp>
          <p:nvSpPr>
            <p:cNvPr id="10" name="Arrow: Curved Left 9">
              <a:extLst>
                <a:ext uri="{FF2B5EF4-FFF2-40B4-BE49-F238E27FC236}">
                  <a16:creationId xmlns:a16="http://schemas.microsoft.com/office/drawing/2014/main" id="{AD55792B-D558-B9A2-245F-D3FB967BFDD2}"/>
                </a:ext>
              </a:extLst>
            </p:cNvPr>
            <p:cNvSpPr/>
            <p:nvPr/>
          </p:nvSpPr>
          <p:spPr>
            <a:xfrm rot="10800000">
              <a:off x="4846320" y="4003588"/>
              <a:ext cx="1896176" cy="212718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D782487C-1305-AD71-5D5C-58CE75A5D4C2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2C0C62C-020B-88AA-9110-88F545A1DD50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7626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223436" y="473945"/>
            <a:ext cx="6668703" cy="19389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 err="1"/>
              <a:t>TimeSlotSwap</a:t>
            </a:r>
            <a:r>
              <a:rPr lang="nl-NL" sz="6000" b="0" u="sng" dirty="0"/>
              <a:t>      Gap </a:t>
            </a:r>
            <a:r>
              <a:rPr lang="nl-NL" sz="6000" b="0" u="sng" dirty="0" err="1"/>
              <a:t>Hour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1161449" y="3429000"/>
            <a:ext cx="48254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/>
              <a:t>Neemt</a:t>
            </a:r>
            <a:r>
              <a:rPr lang="en-GB" sz="2800" dirty="0"/>
              <a:t> student met </a:t>
            </a:r>
            <a:r>
              <a:rPr lang="en-GB" sz="2800" dirty="0" err="1"/>
              <a:t>grootste</a:t>
            </a:r>
            <a:r>
              <a:rPr lang="en-GB" sz="2800" dirty="0"/>
              <a:t> </a:t>
            </a:r>
            <a:r>
              <a:rPr lang="en-GB" sz="2800" dirty="0" err="1"/>
              <a:t>tussenuren</a:t>
            </a:r>
            <a:r>
              <a:rPr lang="en-GB" sz="2800" dirty="0"/>
              <a:t> malus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Random </a:t>
            </a:r>
            <a:r>
              <a:rPr lang="en-GB" sz="2800" dirty="0" err="1"/>
              <a:t>vak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Random 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/>
              <a:t>Neemt</a:t>
            </a:r>
            <a:r>
              <a:rPr lang="en-GB" sz="2800" dirty="0"/>
              <a:t> student in </a:t>
            </a:r>
            <a:r>
              <a:rPr lang="en-GB" sz="2800" dirty="0" err="1"/>
              <a:t>andere</a:t>
            </a:r>
            <a:r>
              <a:rPr lang="en-GB" sz="2800" dirty="0"/>
              <a:t> </a:t>
            </a:r>
            <a:r>
              <a:rPr lang="en-GB" sz="2800" dirty="0" err="1"/>
              <a:t>groep</a:t>
            </a:r>
            <a:r>
              <a:rPr lang="en-GB" sz="2800" dirty="0"/>
              <a:t> van </a:t>
            </a:r>
            <a:r>
              <a:rPr lang="en-GB" sz="2800" dirty="0" err="1"/>
              <a:t>dit</a:t>
            </a:r>
            <a:r>
              <a:rPr lang="en-GB" sz="2800" dirty="0"/>
              <a:t> </a:t>
            </a:r>
            <a:r>
              <a:rPr lang="en-GB" sz="2800" dirty="0" err="1"/>
              <a:t>vak</a:t>
            </a:r>
            <a:endParaRPr lang="en-GB" sz="28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FA2B777-2461-AD49-7371-1AAEBE3BB59B}"/>
              </a:ext>
            </a:extLst>
          </p:cNvPr>
          <p:cNvGrpSpPr/>
          <p:nvPr/>
        </p:nvGrpSpPr>
        <p:grpSpPr>
          <a:xfrm>
            <a:off x="6935003" y="3429000"/>
            <a:ext cx="3468301" cy="2627175"/>
            <a:chOff x="4846320" y="3503596"/>
            <a:chExt cx="3468301" cy="2627175"/>
          </a:xfrm>
        </p:grpSpPr>
        <p:sp>
          <p:nvSpPr>
            <p:cNvPr id="8" name="Arrow: Curved Left 7">
              <a:extLst>
                <a:ext uri="{FF2B5EF4-FFF2-40B4-BE49-F238E27FC236}">
                  <a16:creationId xmlns:a16="http://schemas.microsoft.com/office/drawing/2014/main" id="{29E2552A-56A1-0AF8-E8EB-2525DDE6CD04}"/>
                </a:ext>
              </a:extLst>
            </p:cNvPr>
            <p:cNvSpPr/>
            <p:nvPr/>
          </p:nvSpPr>
          <p:spPr>
            <a:xfrm>
              <a:off x="6418445" y="3503596"/>
              <a:ext cx="1896176" cy="212718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>
                <a:solidFill>
                  <a:schemeClr val="tx1"/>
                </a:solidFill>
              </a:endParaRPr>
            </a:p>
          </p:txBody>
        </p:sp>
        <p:sp>
          <p:nvSpPr>
            <p:cNvPr id="10" name="Arrow: Curved Left 9">
              <a:extLst>
                <a:ext uri="{FF2B5EF4-FFF2-40B4-BE49-F238E27FC236}">
                  <a16:creationId xmlns:a16="http://schemas.microsoft.com/office/drawing/2014/main" id="{AD55792B-D558-B9A2-245F-D3FB967BFDD2}"/>
                </a:ext>
              </a:extLst>
            </p:cNvPr>
            <p:cNvSpPr/>
            <p:nvPr/>
          </p:nvSpPr>
          <p:spPr>
            <a:xfrm rot="10800000">
              <a:off x="4846320" y="4003588"/>
              <a:ext cx="1896176" cy="212718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46F9350-0EBC-8FA4-317D-FAC60A1BC27C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ED506B8-BF64-E666-EB84-2A6320F04A3D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882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223436" y="473945"/>
            <a:ext cx="6668703" cy="19389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u="sng" dirty="0" err="1"/>
              <a:t>TimeSlotSwap</a:t>
            </a:r>
            <a:r>
              <a:rPr lang="nl-NL" sz="6000" u="sng" dirty="0"/>
              <a:t>      </a:t>
            </a:r>
            <a:r>
              <a:rPr lang="nl-NL" sz="6000" b="0" u="sng" dirty="0"/>
              <a:t>Gap </a:t>
            </a:r>
            <a:r>
              <a:rPr lang="nl-NL" sz="6000" b="0" u="sng" dirty="0" err="1"/>
              <a:t>Hour</a:t>
            </a:r>
            <a:endParaRPr lang="en-NL" sz="6000" dirty="0"/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A6D68DE3-5AEC-83AE-BA5C-E4DBEC312E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172210"/>
              </p:ext>
            </p:extLst>
          </p:nvPr>
        </p:nvGraphicFramePr>
        <p:xfrm>
          <a:off x="2032000" y="3068230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5507812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8038751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Werkgroep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Werkgroep</a:t>
                      </a:r>
                      <a:r>
                        <a:rPr lang="en-GB" dirty="0"/>
                        <a:t>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17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598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48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183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237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 </a:t>
                      </a:r>
                      <a:r>
                        <a:rPr lang="en-GB" dirty="0" err="1"/>
                        <a:t>slechte</a:t>
                      </a:r>
                      <a:r>
                        <a:rPr lang="en-GB" dirty="0"/>
                        <a:t> score</a:t>
                      </a:r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88411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5398EAA-631E-9341-05A3-1311F6F39198}"/>
              </a:ext>
            </a:extLst>
          </p:cNvPr>
          <p:cNvSpPr txBox="1"/>
          <p:nvPr/>
        </p:nvSpPr>
        <p:spPr>
          <a:xfrm>
            <a:off x="2032000" y="5521637"/>
            <a:ext cx="812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Wissel</a:t>
            </a:r>
            <a:r>
              <a:rPr lang="en-GB" sz="2800" dirty="0"/>
              <a:t> student…</a:t>
            </a:r>
            <a:endParaRPr lang="en-NL" sz="2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68BBAD-BA3B-09E7-9252-82329A727A03}"/>
              </a:ext>
            </a:extLst>
          </p:cNvPr>
          <p:cNvGrpSpPr/>
          <p:nvPr/>
        </p:nvGrpSpPr>
        <p:grpSpPr>
          <a:xfrm>
            <a:off x="5260475" y="5456456"/>
            <a:ext cx="1671050" cy="984213"/>
            <a:chOff x="4846320" y="3503596"/>
            <a:chExt cx="3468301" cy="2627175"/>
          </a:xfrm>
        </p:grpSpPr>
        <p:sp>
          <p:nvSpPr>
            <p:cNvPr id="13" name="Arrow: Curved Left 12">
              <a:extLst>
                <a:ext uri="{FF2B5EF4-FFF2-40B4-BE49-F238E27FC236}">
                  <a16:creationId xmlns:a16="http://schemas.microsoft.com/office/drawing/2014/main" id="{33D912D5-38C8-2256-3CC6-3176642A48FD}"/>
                </a:ext>
              </a:extLst>
            </p:cNvPr>
            <p:cNvSpPr/>
            <p:nvPr/>
          </p:nvSpPr>
          <p:spPr>
            <a:xfrm>
              <a:off x="6418445" y="3503596"/>
              <a:ext cx="1896176" cy="212718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>
                <a:solidFill>
                  <a:schemeClr val="tx1"/>
                </a:solidFill>
              </a:endParaRPr>
            </a:p>
          </p:txBody>
        </p:sp>
        <p:sp>
          <p:nvSpPr>
            <p:cNvPr id="14" name="Arrow: Curved Left 13">
              <a:extLst>
                <a:ext uri="{FF2B5EF4-FFF2-40B4-BE49-F238E27FC236}">
                  <a16:creationId xmlns:a16="http://schemas.microsoft.com/office/drawing/2014/main" id="{A9C54D09-38AB-C7E5-074D-E08717EE80D9}"/>
                </a:ext>
              </a:extLst>
            </p:cNvPr>
            <p:cNvSpPr/>
            <p:nvPr/>
          </p:nvSpPr>
          <p:spPr>
            <a:xfrm rot="10800000">
              <a:off x="4846320" y="4003588"/>
              <a:ext cx="1896176" cy="212718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>
                <a:solidFill>
                  <a:schemeClr val="tx1"/>
                </a:solidFill>
              </a:endParaRPr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57F45EB2-C03B-FA74-7F0C-EF2E460F4EE2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C0D28EE-96C6-FB5D-1DEE-BA2374ABB715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1391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800"/>
              <a:t>Wissel student…</a:t>
            </a:r>
            <a:endParaRPr lang="en-NL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223436" y="473945"/>
            <a:ext cx="6668703" cy="19389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u="sng" dirty="0" err="1"/>
              <a:t>TimeSlotSwap</a:t>
            </a:r>
            <a:r>
              <a:rPr lang="nl-NL" sz="6000" u="sng" dirty="0"/>
              <a:t>      </a:t>
            </a:r>
            <a:r>
              <a:rPr lang="nl-NL" sz="6000" b="0" u="sng" dirty="0"/>
              <a:t>Gap </a:t>
            </a:r>
            <a:r>
              <a:rPr lang="nl-NL" sz="6000" b="0" u="sng" dirty="0" err="1"/>
              <a:t>Hour</a:t>
            </a:r>
            <a:endParaRPr lang="en-NL" sz="6000" dirty="0"/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A6D68DE3-5AEC-83AE-BA5C-E4DBEC312E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755180"/>
              </p:ext>
            </p:extLst>
          </p:nvPr>
        </p:nvGraphicFramePr>
        <p:xfrm>
          <a:off x="2032000" y="3068230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5507812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8038751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Werkgroep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Werkgroep</a:t>
                      </a:r>
                      <a:r>
                        <a:rPr lang="en-GB" dirty="0"/>
                        <a:t>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17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598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48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183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237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 </a:t>
                      </a:r>
                      <a:r>
                        <a:rPr lang="en-GB" dirty="0" err="1"/>
                        <a:t>slechte</a:t>
                      </a:r>
                      <a:r>
                        <a:rPr lang="en-GB" dirty="0"/>
                        <a:t> score</a:t>
                      </a:r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88411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04B89CF-D5F0-B4B3-7B29-289BB7C93885}"/>
              </a:ext>
            </a:extLst>
          </p:cNvPr>
          <p:cNvSpPr txBox="1"/>
          <p:nvPr/>
        </p:nvSpPr>
        <p:spPr>
          <a:xfrm>
            <a:off x="2031999" y="5579231"/>
            <a:ext cx="4513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err="1"/>
              <a:t>Nieuwe</a:t>
            </a:r>
            <a:r>
              <a:rPr lang="en-GB" sz="2800" dirty="0"/>
              <a:t> malus</a:t>
            </a:r>
            <a:endParaRPr lang="en-NL" sz="28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D244EC3-5709-829C-CAB4-E31D0FBDBB23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0510DA-E894-90F5-3109-7C97561B7518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326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223436" y="473945"/>
            <a:ext cx="6668703" cy="19389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u="sng" dirty="0" err="1"/>
              <a:t>TimeSlotSwap</a:t>
            </a:r>
            <a:r>
              <a:rPr lang="nl-NL" sz="6000" u="sng" dirty="0"/>
              <a:t>      Gap </a:t>
            </a:r>
            <a:r>
              <a:rPr lang="nl-NL" sz="6000" u="sng" dirty="0" err="1"/>
              <a:t>Hour</a:t>
            </a:r>
            <a:endParaRPr lang="en-NL" sz="6000" dirty="0"/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A6D68DE3-5AEC-83AE-BA5C-E4DBEC312E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066502"/>
              </p:ext>
            </p:extLst>
          </p:nvPr>
        </p:nvGraphicFramePr>
        <p:xfrm>
          <a:off x="2032000" y="3068230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65507812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8038751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err="1"/>
                        <a:t>Werkgroep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Werkgroep</a:t>
                      </a:r>
                      <a:r>
                        <a:rPr lang="en-GB" dirty="0"/>
                        <a:t>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17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598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486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 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5183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237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</a:t>
                      </a:r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88411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C392CD9-99C1-CE96-8EA7-D30C46B65546}"/>
              </a:ext>
            </a:extLst>
          </p:cNvPr>
          <p:cNvSpPr txBox="1"/>
          <p:nvPr/>
        </p:nvSpPr>
        <p:spPr>
          <a:xfrm>
            <a:off x="2032000" y="5736657"/>
            <a:ext cx="812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Sidenote: </a:t>
            </a:r>
            <a:r>
              <a:rPr lang="en-GB" sz="1600" dirty="0" err="1"/>
              <a:t>Bij</a:t>
            </a:r>
            <a:r>
              <a:rPr lang="en-GB" sz="1600" dirty="0"/>
              <a:t> </a:t>
            </a:r>
            <a:r>
              <a:rPr lang="en-GB" sz="1600" dirty="0" err="1"/>
              <a:t>volle</a:t>
            </a:r>
            <a:r>
              <a:rPr lang="en-GB" sz="1600" dirty="0"/>
              <a:t> </a:t>
            </a:r>
            <a:r>
              <a:rPr lang="en-GB" sz="1600" dirty="0" err="1"/>
              <a:t>groep</a:t>
            </a:r>
            <a:r>
              <a:rPr lang="en-GB" sz="1600" dirty="0"/>
              <a:t>, student in de </a:t>
            </a:r>
            <a:r>
              <a:rPr lang="en-GB" sz="1600" dirty="0" err="1"/>
              <a:t>originele</a:t>
            </a:r>
            <a:r>
              <a:rPr lang="en-GB" sz="1600" dirty="0"/>
              <a:t> </a:t>
            </a:r>
            <a:r>
              <a:rPr lang="en-GB" sz="1600" dirty="0" err="1"/>
              <a:t>groep</a:t>
            </a:r>
            <a:r>
              <a:rPr lang="en-GB" sz="1600" dirty="0"/>
              <a:t> </a:t>
            </a:r>
            <a:r>
              <a:rPr lang="en-GB" sz="1600" dirty="0" err="1"/>
              <a:t>gezet</a:t>
            </a:r>
            <a:endParaRPr lang="en-NL" sz="16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0231254-089E-7E85-DC3F-EB56F6025713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4B47774-9B74-55AD-E25E-6C553F7DC163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019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223436" y="473945"/>
            <a:ext cx="6668703" cy="193899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u="sng" dirty="0" err="1"/>
              <a:t>TimeSlotSwap</a:t>
            </a:r>
            <a:r>
              <a:rPr lang="nl-NL" sz="6000" u="sng" dirty="0"/>
              <a:t> </a:t>
            </a:r>
            <a:r>
              <a:rPr lang="nl-NL" sz="6000" b="0" u="sng" dirty="0"/>
              <a:t>Double </a:t>
            </a:r>
            <a:r>
              <a:rPr lang="nl-NL" sz="6000" b="0" u="sng" dirty="0" err="1"/>
              <a:t>Hour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1161449" y="3429000"/>
            <a:ext cx="48254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/>
              <a:t>Neemt</a:t>
            </a:r>
            <a:r>
              <a:rPr lang="en-GB" sz="2800" dirty="0"/>
              <a:t> de student met </a:t>
            </a:r>
            <a:r>
              <a:rPr lang="en-GB" sz="2800" dirty="0" err="1"/>
              <a:t>meeste</a:t>
            </a:r>
            <a:r>
              <a:rPr lang="en-GB" sz="2800" dirty="0"/>
              <a:t> </a:t>
            </a:r>
            <a:r>
              <a:rPr lang="en-GB" sz="2800" dirty="0" err="1"/>
              <a:t>dubbele</a:t>
            </a:r>
            <a:r>
              <a:rPr lang="en-GB" sz="2800" dirty="0"/>
              <a:t> </a:t>
            </a:r>
            <a:r>
              <a:rPr lang="en-GB" sz="2800" dirty="0" err="1"/>
              <a:t>uren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Random </a:t>
            </a:r>
            <a:r>
              <a:rPr lang="en-GB" sz="2800" dirty="0" err="1"/>
              <a:t>vak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Random 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/>
              <a:t>Neemt</a:t>
            </a:r>
            <a:r>
              <a:rPr lang="en-GB" sz="2800" dirty="0"/>
              <a:t> student in </a:t>
            </a:r>
            <a:r>
              <a:rPr lang="en-GB" sz="2800" dirty="0" err="1"/>
              <a:t>andere</a:t>
            </a:r>
            <a:r>
              <a:rPr lang="en-GB" sz="2800" dirty="0"/>
              <a:t> </a:t>
            </a:r>
            <a:r>
              <a:rPr lang="en-GB" sz="2800" dirty="0" err="1"/>
              <a:t>groep</a:t>
            </a:r>
            <a:r>
              <a:rPr lang="en-GB" sz="2800" dirty="0"/>
              <a:t> van </a:t>
            </a:r>
            <a:r>
              <a:rPr lang="en-GB" sz="2800" dirty="0" err="1"/>
              <a:t>dit</a:t>
            </a:r>
            <a:r>
              <a:rPr lang="en-GB" sz="2800" dirty="0"/>
              <a:t> </a:t>
            </a:r>
            <a:r>
              <a:rPr lang="en-GB" sz="2800" dirty="0" err="1"/>
              <a:t>vak</a:t>
            </a:r>
            <a:endParaRPr lang="en-GB" sz="28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FA2B777-2461-AD49-7371-1AAEBE3BB59B}"/>
              </a:ext>
            </a:extLst>
          </p:cNvPr>
          <p:cNvGrpSpPr/>
          <p:nvPr/>
        </p:nvGrpSpPr>
        <p:grpSpPr>
          <a:xfrm>
            <a:off x="6935003" y="3429000"/>
            <a:ext cx="3468301" cy="2627175"/>
            <a:chOff x="4846320" y="3503596"/>
            <a:chExt cx="3468301" cy="2627175"/>
          </a:xfrm>
        </p:grpSpPr>
        <p:sp>
          <p:nvSpPr>
            <p:cNvPr id="8" name="Arrow: Curved Left 7">
              <a:extLst>
                <a:ext uri="{FF2B5EF4-FFF2-40B4-BE49-F238E27FC236}">
                  <a16:creationId xmlns:a16="http://schemas.microsoft.com/office/drawing/2014/main" id="{29E2552A-56A1-0AF8-E8EB-2525DDE6CD04}"/>
                </a:ext>
              </a:extLst>
            </p:cNvPr>
            <p:cNvSpPr/>
            <p:nvPr/>
          </p:nvSpPr>
          <p:spPr>
            <a:xfrm>
              <a:off x="6418445" y="3503596"/>
              <a:ext cx="1896176" cy="212718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>
                <a:solidFill>
                  <a:schemeClr val="tx1"/>
                </a:solidFill>
              </a:endParaRPr>
            </a:p>
          </p:txBody>
        </p:sp>
        <p:sp>
          <p:nvSpPr>
            <p:cNvPr id="10" name="Arrow: Curved Left 9">
              <a:extLst>
                <a:ext uri="{FF2B5EF4-FFF2-40B4-BE49-F238E27FC236}">
                  <a16:creationId xmlns:a16="http://schemas.microsoft.com/office/drawing/2014/main" id="{AD55792B-D558-B9A2-245F-D3FB967BFDD2}"/>
                </a:ext>
              </a:extLst>
            </p:cNvPr>
            <p:cNvSpPr/>
            <p:nvPr/>
          </p:nvSpPr>
          <p:spPr>
            <a:xfrm rot="10800000">
              <a:off x="4846320" y="4003588"/>
              <a:ext cx="1896176" cy="2127183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657B5FD1-E071-F90F-F972-E5268D96E7AE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737931-E67C-6AA5-83F2-A897FED56BF6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9511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2D35143-F1E6-2824-AC12-C82C608E39A8}"/>
              </a:ext>
            </a:extLst>
          </p:cNvPr>
          <p:cNvSpPr/>
          <p:nvPr/>
        </p:nvSpPr>
        <p:spPr>
          <a:xfrm>
            <a:off x="-19251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EEF4B06-1A83-E347-F124-8AEFFCF05E4C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2CD292-E186-06F5-E272-2C3C7DF7D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24694" y="486078"/>
            <a:ext cx="1829354" cy="204210"/>
          </a:xfrm>
        </p:spPr>
        <p:txBody>
          <a:bodyPr>
            <a:noAutofit/>
          </a:bodyPr>
          <a:lstStyle/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75822-DD43-43D5-7F4F-C7ECD907C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2942" y="2601119"/>
            <a:ext cx="7902343" cy="1655762"/>
          </a:xfrm>
        </p:spPr>
        <p:txBody>
          <a:bodyPr/>
          <a:lstStyle/>
          <a:p>
            <a:pPr algn="l"/>
            <a:endParaRPr lang="en-NL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4E766BFD-5A36-44E7-D79E-40E7B9E1B5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6861720"/>
              </p:ext>
            </p:extLst>
          </p:nvPr>
        </p:nvGraphicFramePr>
        <p:xfrm>
          <a:off x="142506" y="1520792"/>
          <a:ext cx="7124568" cy="3917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6E0A55CE-B075-C1A0-D7FB-04C1E0ADFD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3344" y="2700227"/>
            <a:ext cx="4424896" cy="248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204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223436" y="486078"/>
            <a:ext cx="6668703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/>
              <a:t>Kies de beste!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2223436" y="2467516"/>
            <a:ext cx="8229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4 </a:t>
            </a:r>
            <a:r>
              <a:rPr lang="en-GB" sz="2800" dirty="0" err="1"/>
              <a:t>HillClimbers</a:t>
            </a:r>
            <a:r>
              <a:rPr lang="en-GB" sz="2800" dirty="0"/>
              <a:t>, 4 roosters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1 rooster het </a:t>
            </a:r>
            <a:r>
              <a:rPr lang="en-GB" sz="2800" dirty="0" err="1"/>
              <a:t>beste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/>
              <a:t>Herhaal</a:t>
            </a:r>
            <a:r>
              <a:rPr lang="en-GB" sz="2800" dirty="0"/>
              <a:t>!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9649B78-345E-ED15-9D9B-E14A13B1F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436" y="3991590"/>
            <a:ext cx="6668703" cy="158086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CFF9CA6-EFF8-447C-B174-E8BB48012243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A202BC0-0C02-F41D-0CD4-DAF74D0D4A20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714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280387" y="486078"/>
            <a:ext cx="6668703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/>
              <a:t>Resultaten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2223436" y="2467516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F77CF7-80EB-2E69-8ABB-D1B3757F2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29" y="1987819"/>
            <a:ext cx="9144018" cy="365760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9B4AB90-3EE7-E19B-E272-C3CD353DDD3C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8339796-10C4-2E56-3CA1-06ADFA6F32C9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0594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280387" y="486078"/>
            <a:ext cx="6668703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/>
              <a:t>Resultaten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2223436" y="2467516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E5FA24-F05E-0676-A252-1EE1C2DCB0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29" y="1987819"/>
            <a:ext cx="9144018" cy="365760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ABF73E7-8A11-79DB-ECA8-7A564F3A06E7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FC375E6-44F1-D351-A1B6-B55F12560154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62420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733574" y="218095"/>
            <a:ext cx="6668703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/>
              <a:t>Resultaten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2223436" y="2467516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13D134-ECE4-50C3-FE33-0785D94CF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421" y="2729126"/>
            <a:ext cx="9185158" cy="159367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B3B76A2-7A88-2FCA-3918-DEBE8148131C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9E98781-2B17-D62C-990F-ACCE37324A13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9059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733574" y="218095"/>
            <a:ext cx="6668703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/>
              <a:t>Resultaten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2223436" y="2467516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13D134-ECE4-50C3-FE33-0785D94CF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190" y="1368846"/>
            <a:ext cx="5553619" cy="9635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CC9A8A-3506-39EE-50EE-5DED1C3C8F8D}"/>
              </a:ext>
            </a:extLst>
          </p:cNvPr>
          <p:cNvSpPr txBox="1"/>
          <p:nvPr/>
        </p:nvSpPr>
        <p:spPr>
          <a:xfrm>
            <a:off x="3205212" y="3467155"/>
            <a:ext cx="5505651" cy="861774"/>
          </a:xfrm>
          <a:prstGeom prst="rect">
            <a:avLst/>
          </a:prstGeom>
          <a:solidFill>
            <a:srgbClr val="8FAADC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Wat </a:t>
            </a:r>
            <a:r>
              <a:rPr lang="en-GB" sz="3200" b="1" dirty="0" err="1"/>
              <a:t>voor</a:t>
            </a:r>
            <a:r>
              <a:rPr lang="en-GB" sz="3200" b="1" dirty="0"/>
              <a:t> Rooster?</a:t>
            </a:r>
          </a:p>
          <a:p>
            <a:endParaRPr lang="en-NL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FBA0B0B-DC32-5706-8919-AD3F1C43CFFB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DC8C0A2-A450-EAB5-1085-E3AE8E38EAC6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088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733574" y="218095"/>
            <a:ext cx="6668703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/>
              <a:t>Resultaten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2223436" y="2467516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13D134-ECE4-50C3-FE33-0785D94CF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190" y="1368846"/>
            <a:ext cx="5553619" cy="9635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CC9A8A-3506-39EE-50EE-5DED1C3C8F8D}"/>
              </a:ext>
            </a:extLst>
          </p:cNvPr>
          <p:cNvSpPr txBox="1"/>
          <p:nvPr/>
        </p:nvSpPr>
        <p:spPr>
          <a:xfrm>
            <a:off x="3343173" y="2628781"/>
            <a:ext cx="5505651" cy="1354217"/>
          </a:xfrm>
          <a:prstGeom prst="rect">
            <a:avLst/>
          </a:prstGeom>
          <a:solidFill>
            <a:srgbClr val="8FAADC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Wat </a:t>
            </a:r>
            <a:r>
              <a:rPr lang="en-GB" sz="3200" b="1" dirty="0" err="1"/>
              <a:t>voor</a:t>
            </a:r>
            <a:r>
              <a:rPr lang="en-GB" sz="3200" b="1" dirty="0"/>
              <a:t> Rooster?</a:t>
            </a:r>
          </a:p>
          <a:p>
            <a:endParaRPr lang="en-NL" sz="3200"/>
          </a:p>
          <a:p>
            <a:endParaRPr lang="en-N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653573-C6D2-E3F8-F234-CFCEC02F65CA}"/>
              </a:ext>
            </a:extLst>
          </p:cNvPr>
          <p:cNvSpPr txBox="1"/>
          <p:nvPr/>
        </p:nvSpPr>
        <p:spPr>
          <a:xfrm>
            <a:off x="3343172" y="3418057"/>
            <a:ext cx="5505651" cy="12311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err="1"/>
              <a:t>Een</a:t>
            </a:r>
            <a:r>
              <a:rPr lang="en-GB" sz="2800" dirty="0"/>
              <a:t> </a:t>
            </a:r>
            <a:r>
              <a:rPr lang="en-GB" sz="2800" dirty="0" err="1"/>
              <a:t>tussenuur</a:t>
            </a:r>
            <a:r>
              <a:rPr lang="en-GB" sz="2800" dirty="0"/>
              <a:t> of </a:t>
            </a:r>
            <a:r>
              <a:rPr lang="en-GB" sz="2800" dirty="0" err="1"/>
              <a:t>buiten</a:t>
            </a:r>
            <a:r>
              <a:rPr lang="en-GB" sz="2800" dirty="0"/>
              <a:t> het </a:t>
            </a:r>
            <a:r>
              <a:rPr lang="en-GB" sz="2800" dirty="0" err="1"/>
              <a:t>lokaal</a:t>
            </a:r>
            <a:r>
              <a:rPr lang="en-GB" sz="2800" dirty="0"/>
              <a:t> </a:t>
            </a:r>
            <a:r>
              <a:rPr lang="en-GB" sz="2800" dirty="0" err="1"/>
              <a:t>staan</a:t>
            </a:r>
            <a:r>
              <a:rPr lang="en-GB" sz="2800" dirty="0"/>
              <a:t>?</a:t>
            </a:r>
          </a:p>
          <a:p>
            <a:endParaRPr lang="en-NL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B882104-5FCB-DA49-BFA3-C5904F314084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98F1C29-C9B9-1BE7-03EC-DF9AFC06B911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021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733574" y="218095"/>
            <a:ext cx="6668703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/>
              <a:t>Resultaten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2223436" y="2467516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13D134-ECE4-50C3-FE33-0785D94CF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190" y="1368846"/>
            <a:ext cx="5553619" cy="9635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CC9A8A-3506-39EE-50EE-5DED1C3C8F8D}"/>
              </a:ext>
            </a:extLst>
          </p:cNvPr>
          <p:cNvSpPr txBox="1"/>
          <p:nvPr/>
        </p:nvSpPr>
        <p:spPr>
          <a:xfrm>
            <a:off x="3343173" y="2628781"/>
            <a:ext cx="5505651" cy="18466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Wat </a:t>
            </a:r>
            <a:r>
              <a:rPr lang="en-GB" sz="3200" b="1" dirty="0" err="1"/>
              <a:t>voor</a:t>
            </a:r>
            <a:r>
              <a:rPr lang="en-GB" sz="3200" b="1" dirty="0"/>
              <a:t> Rooster?</a:t>
            </a:r>
          </a:p>
          <a:p>
            <a:endParaRPr lang="en-NL" sz="3200"/>
          </a:p>
          <a:p>
            <a:endParaRPr lang="en-NL" sz="3200"/>
          </a:p>
          <a:p>
            <a:endParaRPr lang="en-N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653573-C6D2-E3F8-F234-CFCEC02F65CA}"/>
              </a:ext>
            </a:extLst>
          </p:cNvPr>
          <p:cNvSpPr txBox="1"/>
          <p:nvPr/>
        </p:nvSpPr>
        <p:spPr>
          <a:xfrm>
            <a:off x="3343172" y="3418057"/>
            <a:ext cx="5505651" cy="166199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err="1"/>
              <a:t>Een</a:t>
            </a:r>
            <a:r>
              <a:rPr lang="en-GB" sz="2800" dirty="0"/>
              <a:t> </a:t>
            </a:r>
            <a:r>
              <a:rPr lang="en-GB" sz="2800" dirty="0" err="1"/>
              <a:t>tussenuur</a:t>
            </a:r>
            <a:r>
              <a:rPr lang="en-GB" sz="2800" dirty="0"/>
              <a:t> of </a:t>
            </a:r>
            <a:r>
              <a:rPr lang="en-GB" sz="2800" dirty="0" err="1"/>
              <a:t>buiten</a:t>
            </a:r>
            <a:r>
              <a:rPr lang="en-GB" sz="2800" dirty="0"/>
              <a:t> het </a:t>
            </a:r>
            <a:r>
              <a:rPr lang="en-GB" sz="2800" dirty="0" err="1"/>
              <a:t>lokaal</a:t>
            </a:r>
            <a:r>
              <a:rPr lang="en-GB" sz="2800" dirty="0"/>
              <a:t> </a:t>
            </a:r>
            <a:r>
              <a:rPr lang="en-GB" sz="2800" dirty="0" err="1"/>
              <a:t>staan</a:t>
            </a:r>
            <a:r>
              <a:rPr lang="en-GB" sz="2800" dirty="0"/>
              <a:t>?</a:t>
            </a:r>
          </a:p>
          <a:p>
            <a:endParaRPr lang="en-NL" sz="2800"/>
          </a:p>
          <a:p>
            <a:endParaRPr lang="en-N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A08E85-CF3B-4864-A1EC-5B36B03A45FB}"/>
              </a:ext>
            </a:extLst>
          </p:cNvPr>
          <p:cNvSpPr txBox="1"/>
          <p:nvPr/>
        </p:nvSpPr>
        <p:spPr>
          <a:xfrm>
            <a:off x="3343172" y="4649163"/>
            <a:ext cx="5505651" cy="523220"/>
          </a:xfrm>
          <a:prstGeom prst="rect">
            <a:avLst/>
          </a:prstGeom>
          <a:solidFill>
            <a:srgbClr val="CFD5EA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  Is </a:t>
            </a:r>
            <a:r>
              <a:rPr lang="en-GB" sz="2800" dirty="0" err="1"/>
              <a:t>een</a:t>
            </a:r>
            <a:r>
              <a:rPr lang="en-GB" sz="2800" dirty="0"/>
              <a:t> </a:t>
            </a:r>
            <a:r>
              <a:rPr lang="en-GB" sz="2800" dirty="0" err="1"/>
              <a:t>dubbel</a:t>
            </a:r>
            <a:r>
              <a:rPr lang="en-GB" sz="2800" dirty="0"/>
              <a:t> </a:t>
            </a:r>
            <a:r>
              <a:rPr lang="en-GB" sz="2800" dirty="0" err="1"/>
              <a:t>uur</a:t>
            </a:r>
            <a:r>
              <a:rPr lang="en-GB" sz="2800" dirty="0"/>
              <a:t> </a:t>
            </a:r>
            <a:r>
              <a:rPr lang="en-GB" sz="2800" dirty="0" err="1"/>
              <a:t>aanvaardbaar</a:t>
            </a:r>
            <a:r>
              <a:rPr lang="en-GB" sz="2800" dirty="0"/>
              <a:t>?</a:t>
            </a:r>
            <a:endParaRPr lang="en-NL" sz="280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5171907-01D8-623D-35A4-653B07F45894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4705AAD-477D-1F37-0D1B-56FDA7BD4277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585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733574" y="218095"/>
            <a:ext cx="6668703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/>
              <a:t>Resultaten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2223436" y="2467516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13D134-ECE4-50C3-FE33-0785D94CF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190" y="1368846"/>
            <a:ext cx="5553619" cy="9635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CC9A8A-3506-39EE-50EE-5DED1C3C8F8D}"/>
              </a:ext>
            </a:extLst>
          </p:cNvPr>
          <p:cNvSpPr txBox="1"/>
          <p:nvPr/>
        </p:nvSpPr>
        <p:spPr>
          <a:xfrm>
            <a:off x="3343173" y="2628781"/>
            <a:ext cx="5505651" cy="233910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Wat </a:t>
            </a:r>
            <a:r>
              <a:rPr lang="en-GB" sz="3200" b="1" dirty="0" err="1"/>
              <a:t>voor</a:t>
            </a:r>
            <a:r>
              <a:rPr lang="en-GB" sz="3200" b="1" dirty="0"/>
              <a:t> Rooster?</a:t>
            </a:r>
          </a:p>
          <a:p>
            <a:endParaRPr lang="en-NL" sz="3200"/>
          </a:p>
          <a:p>
            <a:endParaRPr lang="en-NL" sz="3200"/>
          </a:p>
          <a:p>
            <a:endParaRPr lang="en-NL" sz="3200"/>
          </a:p>
          <a:p>
            <a:endParaRPr lang="en-N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653573-C6D2-E3F8-F234-CFCEC02F65CA}"/>
              </a:ext>
            </a:extLst>
          </p:cNvPr>
          <p:cNvSpPr txBox="1"/>
          <p:nvPr/>
        </p:nvSpPr>
        <p:spPr>
          <a:xfrm>
            <a:off x="3343172" y="3418057"/>
            <a:ext cx="5505651" cy="2092881"/>
          </a:xfrm>
          <a:prstGeom prst="rect">
            <a:avLst/>
          </a:prstGeom>
          <a:solidFill>
            <a:srgbClr val="DEEBF7"/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err="1"/>
              <a:t>Een</a:t>
            </a:r>
            <a:r>
              <a:rPr lang="en-GB" sz="2800" dirty="0"/>
              <a:t> </a:t>
            </a:r>
            <a:r>
              <a:rPr lang="en-GB" sz="2800" dirty="0" err="1"/>
              <a:t>tussenuur</a:t>
            </a:r>
            <a:r>
              <a:rPr lang="en-GB" sz="2800" dirty="0"/>
              <a:t> of </a:t>
            </a:r>
            <a:r>
              <a:rPr lang="en-GB" sz="2800" dirty="0" err="1"/>
              <a:t>buiten</a:t>
            </a:r>
            <a:r>
              <a:rPr lang="en-GB" sz="2800" dirty="0"/>
              <a:t> het </a:t>
            </a:r>
            <a:r>
              <a:rPr lang="en-GB" sz="2800" dirty="0" err="1"/>
              <a:t>lokaal</a:t>
            </a:r>
            <a:r>
              <a:rPr lang="en-GB" sz="2800" dirty="0"/>
              <a:t> </a:t>
            </a:r>
            <a:r>
              <a:rPr lang="en-GB" sz="2800" dirty="0" err="1"/>
              <a:t>staan</a:t>
            </a:r>
            <a:r>
              <a:rPr lang="en-GB" sz="2800" dirty="0"/>
              <a:t>?</a:t>
            </a:r>
          </a:p>
          <a:p>
            <a:endParaRPr lang="en-NL" sz="2800"/>
          </a:p>
          <a:p>
            <a:endParaRPr lang="en-NL" sz="2800"/>
          </a:p>
          <a:p>
            <a:endParaRPr lang="en-N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A08E85-CF3B-4864-A1EC-5B36B03A45FB}"/>
              </a:ext>
            </a:extLst>
          </p:cNvPr>
          <p:cNvSpPr txBox="1"/>
          <p:nvPr/>
        </p:nvSpPr>
        <p:spPr>
          <a:xfrm>
            <a:off x="3343172" y="4649163"/>
            <a:ext cx="5505651" cy="523220"/>
          </a:xfrm>
          <a:prstGeom prst="rect">
            <a:avLst/>
          </a:prstGeom>
          <a:solidFill>
            <a:srgbClr val="CFD5EA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  Is </a:t>
            </a:r>
            <a:r>
              <a:rPr lang="en-GB" sz="2800" dirty="0" err="1"/>
              <a:t>een</a:t>
            </a:r>
            <a:r>
              <a:rPr lang="en-GB" sz="2800" dirty="0"/>
              <a:t> </a:t>
            </a:r>
            <a:r>
              <a:rPr lang="en-GB" sz="2800" dirty="0" err="1"/>
              <a:t>dubbel</a:t>
            </a:r>
            <a:r>
              <a:rPr lang="en-GB" sz="2800" dirty="0"/>
              <a:t> </a:t>
            </a:r>
            <a:r>
              <a:rPr lang="en-GB" sz="2800" dirty="0" err="1"/>
              <a:t>uur</a:t>
            </a:r>
            <a:r>
              <a:rPr lang="en-GB" sz="2800" dirty="0"/>
              <a:t> </a:t>
            </a:r>
            <a:r>
              <a:rPr lang="en-GB" sz="2800" dirty="0" err="1"/>
              <a:t>aanvaardbaar</a:t>
            </a:r>
            <a:r>
              <a:rPr lang="en-GB" sz="2800" dirty="0"/>
              <a:t>?</a:t>
            </a:r>
            <a:endParaRPr lang="en-NL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FD7B4C-93FD-1DF6-EF91-E694B0F5BF0E}"/>
              </a:ext>
            </a:extLst>
          </p:cNvPr>
          <p:cNvSpPr txBox="1"/>
          <p:nvPr/>
        </p:nvSpPr>
        <p:spPr>
          <a:xfrm>
            <a:off x="3343172" y="5172383"/>
            <a:ext cx="5505651" cy="954107"/>
          </a:xfrm>
          <a:prstGeom prst="rect">
            <a:avLst/>
          </a:prstGeom>
          <a:solidFill>
            <a:srgbClr val="DEEBF7"/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err="1"/>
              <a:t>Moeten</a:t>
            </a:r>
            <a:r>
              <a:rPr lang="en-GB" sz="2800" dirty="0"/>
              <a:t> we </a:t>
            </a:r>
            <a:r>
              <a:rPr lang="en-GB" sz="2800" dirty="0" err="1"/>
              <a:t>deze</a:t>
            </a:r>
            <a:r>
              <a:rPr lang="en-GB" sz="2800" dirty="0"/>
              <a:t> </a:t>
            </a:r>
            <a:r>
              <a:rPr lang="en-GB" sz="2800" dirty="0" err="1"/>
              <a:t>variabelen</a:t>
            </a:r>
            <a:r>
              <a:rPr lang="en-GB" sz="2800" dirty="0"/>
              <a:t> </a:t>
            </a:r>
            <a:r>
              <a:rPr lang="en-GB" sz="2800" dirty="0" err="1"/>
              <a:t>een</a:t>
            </a:r>
            <a:r>
              <a:rPr lang="en-GB" sz="2800" dirty="0"/>
              <a:t> </a:t>
            </a:r>
            <a:r>
              <a:rPr lang="en-GB" sz="2800" dirty="0" err="1"/>
              <a:t>andere</a:t>
            </a:r>
            <a:r>
              <a:rPr lang="en-GB" sz="2800" dirty="0"/>
              <a:t> </a:t>
            </a:r>
            <a:r>
              <a:rPr lang="en-GB" sz="2800" dirty="0" err="1"/>
              <a:t>betekenis</a:t>
            </a:r>
            <a:r>
              <a:rPr lang="en-GB" sz="2800" dirty="0"/>
              <a:t> </a:t>
            </a:r>
            <a:r>
              <a:rPr lang="en-GB" sz="2800" dirty="0" err="1"/>
              <a:t>geven</a:t>
            </a:r>
            <a:r>
              <a:rPr lang="en-GB" sz="2800" dirty="0"/>
              <a:t>?</a:t>
            </a:r>
            <a:endParaRPr lang="en-NL" sz="28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12CF0A2-39EA-3702-0436-D6031FA77F27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2E69C7B-7D24-CADB-8F5B-82BDC3A66506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966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B11E9A-0867-3EC5-6A01-BC4F46E606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68B599-54A3-E8EE-86CF-F038F66A3B07}"/>
              </a:ext>
            </a:extLst>
          </p:cNvPr>
          <p:cNvSpPr txBox="1"/>
          <p:nvPr/>
        </p:nvSpPr>
        <p:spPr>
          <a:xfrm>
            <a:off x="2733574" y="218095"/>
            <a:ext cx="6668703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/>
              <a:t>Conclusie</a:t>
            </a:r>
            <a:endParaRPr lang="en-NL" sz="6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D2A1C7-E687-4840-1061-D58B511C9A03}"/>
              </a:ext>
            </a:extLst>
          </p:cNvPr>
          <p:cNvSpPr txBox="1"/>
          <p:nvPr/>
        </p:nvSpPr>
        <p:spPr>
          <a:xfrm>
            <a:off x="2223436" y="2467516"/>
            <a:ext cx="822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13D134-ECE4-50C3-FE33-0785D94CF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364" y="1831126"/>
            <a:ext cx="10351272" cy="1796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9A4D6E7-7FD4-5361-265F-2C6A80B15E4B}"/>
              </a:ext>
            </a:extLst>
          </p:cNvPr>
          <p:cNvSpPr txBox="1"/>
          <p:nvPr/>
        </p:nvSpPr>
        <p:spPr>
          <a:xfrm>
            <a:off x="2733574" y="4457952"/>
            <a:ext cx="665105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/>
              <a:t>Nog</a:t>
            </a:r>
            <a:r>
              <a:rPr lang="en-GB" sz="2800" dirty="0"/>
              <a:t> </a:t>
            </a:r>
            <a:r>
              <a:rPr lang="en-GB" sz="2800" dirty="0" err="1"/>
              <a:t>een</a:t>
            </a:r>
            <a:r>
              <a:rPr lang="en-GB" sz="2800" dirty="0"/>
              <a:t> hoop </a:t>
            </a:r>
            <a:r>
              <a:rPr lang="en-GB" sz="2800" dirty="0" err="1"/>
              <a:t>werk</a:t>
            </a:r>
            <a:r>
              <a:rPr lang="en-GB" sz="2800" dirty="0"/>
              <a:t> </a:t>
            </a:r>
            <a:r>
              <a:rPr lang="en-GB" sz="2800" dirty="0" err="1"/>
              <a:t>aan</a:t>
            </a:r>
            <a:r>
              <a:rPr lang="en-GB" sz="2800" dirty="0"/>
              <a:t> de </a:t>
            </a:r>
            <a:r>
              <a:rPr lang="en-GB" sz="2800" dirty="0" err="1"/>
              <a:t>winkel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Simulated annealing </a:t>
            </a:r>
            <a:r>
              <a:rPr lang="en-GB" sz="2800" dirty="0" err="1"/>
              <a:t>temperatuur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/>
              <a:t>Scherpere</a:t>
            </a:r>
            <a:r>
              <a:rPr lang="en-GB" sz="2800" dirty="0"/>
              <a:t> </a:t>
            </a:r>
            <a:r>
              <a:rPr lang="en-GB" sz="2800" dirty="0" err="1"/>
              <a:t>heuristieken</a:t>
            </a: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6472F1A-09C3-B8BC-2E0D-E7AD91323FE5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D6FC6C8-36C8-6756-CB97-14F9A5944D4E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696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59CCDE-09F0-99A6-A12D-1D168BCC0F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AE1BD2-8F80-EFD2-51E4-1BB4E1588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580" y="1451853"/>
            <a:ext cx="4586839" cy="45868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CEEF55-E7E0-DCB6-65E1-FC5E8C00D115}"/>
              </a:ext>
            </a:extLst>
          </p:cNvPr>
          <p:cNvSpPr txBox="1"/>
          <p:nvPr/>
        </p:nvSpPr>
        <p:spPr>
          <a:xfrm>
            <a:off x="2733574" y="218095"/>
            <a:ext cx="6668703" cy="101566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nl-NL" sz="6000" b="0" u="sng" dirty="0"/>
              <a:t>Vragen?</a:t>
            </a:r>
            <a:endParaRPr lang="en-NL" sz="60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D4C389E-E291-84D2-6826-C4A814EDFF6A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ED76D9A-8433-52D5-8E4F-D7544A39922B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856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FB3E3-5A55-4A66-1CD9-37590871CB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6F91549-F42A-B4BA-5BED-BF7BFF8B4584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A25405-E3BB-6D23-C2DC-1B8D93F0F706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F673B0E-899D-1769-2380-646DD200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34016"/>
              </p:ext>
            </p:extLst>
          </p:nvPr>
        </p:nvGraphicFramePr>
        <p:xfrm>
          <a:off x="540084" y="1489698"/>
          <a:ext cx="7558151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455">
                  <a:extLst>
                    <a:ext uri="{9D8B030D-6E8A-4147-A177-3AD203B41FA5}">
                      <a16:colId xmlns:a16="http://schemas.microsoft.com/office/drawing/2014/main" val="1552044707"/>
                    </a:ext>
                  </a:extLst>
                </a:gridCol>
                <a:gridCol w="3355848">
                  <a:extLst>
                    <a:ext uri="{9D8B030D-6E8A-4147-A177-3AD203B41FA5}">
                      <a16:colId xmlns:a16="http://schemas.microsoft.com/office/drawing/2014/main" val="2991361950"/>
                    </a:ext>
                  </a:extLst>
                </a:gridCol>
                <a:gridCol w="3355848">
                  <a:extLst>
                    <a:ext uri="{9D8B030D-6E8A-4147-A177-3AD203B41FA5}">
                      <a16:colId xmlns:a16="http://schemas.microsoft.com/office/drawing/2014/main" val="145562183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  <a:endParaRPr lang="en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 err="1"/>
                        <a:t>STUDENTd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158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Naam: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Yanick </a:t>
                      </a:r>
                      <a:r>
                        <a:rPr lang="en-GB" dirty="0" err="1"/>
                        <a:t>Abbing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Bart </a:t>
                      </a:r>
                      <a:r>
                        <a:rPr lang="en-GB" dirty="0" err="1"/>
                        <a:t>Wafa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548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Vak1: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tx1"/>
                          </a:solidFill>
                        </a:rPr>
                        <a:t>Analysemethoden en -technieken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Analysemethoden en -technieken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877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Vak2: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tx1"/>
                          </a:solidFill>
                        </a:rPr>
                        <a:t>Data </a:t>
                      </a:r>
                      <a:r>
                        <a:rPr lang="nl-NL" dirty="0" err="1">
                          <a:solidFill>
                            <a:schemeClr val="tx1"/>
                          </a:solidFill>
                        </a:rPr>
                        <a:t>Mining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Collectieve Intelligentie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697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Vak3: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tx1"/>
                          </a:solidFill>
                        </a:rPr>
                        <a:t>Lineaire Algebra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Databases 2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366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Vak4: 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tx1"/>
                          </a:solidFill>
                        </a:rPr>
                        <a:t>Software 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/>
                        <a:t>Kansrekenen</a:t>
                      </a:r>
                      <a:r>
                        <a:rPr lang="nl-NL" dirty="0"/>
                        <a:t> 2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7756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1395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FB3E3-5A55-4A66-1CD9-37590871CB38}"/>
              </a:ext>
            </a:extLst>
          </p:cNvPr>
          <p:cNvSpPr/>
          <p:nvPr/>
        </p:nvSpPr>
        <p:spPr>
          <a:xfrm>
            <a:off x="1048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F673B0E-899D-1769-2380-646DD200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044942"/>
              </p:ext>
            </p:extLst>
          </p:nvPr>
        </p:nvGraphicFramePr>
        <p:xfrm>
          <a:off x="540084" y="1489698"/>
          <a:ext cx="7558151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6455">
                  <a:extLst>
                    <a:ext uri="{9D8B030D-6E8A-4147-A177-3AD203B41FA5}">
                      <a16:colId xmlns:a16="http://schemas.microsoft.com/office/drawing/2014/main" val="1552044707"/>
                    </a:ext>
                  </a:extLst>
                </a:gridCol>
                <a:gridCol w="3355848">
                  <a:extLst>
                    <a:ext uri="{9D8B030D-6E8A-4147-A177-3AD203B41FA5}">
                      <a16:colId xmlns:a16="http://schemas.microsoft.com/office/drawing/2014/main" val="2991361950"/>
                    </a:ext>
                  </a:extLst>
                </a:gridCol>
                <a:gridCol w="3355848">
                  <a:extLst>
                    <a:ext uri="{9D8B030D-6E8A-4147-A177-3AD203B41FA5}">
                      <a16:colId xmlns:a16="http://schemas.microsoft.com/office/drawing/2014/main" val="145562183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  <a:endParaRPr lang="en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 err="1"/>
                        <a:t>STUDENTd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158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Naam: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Yanick </a:t>
                      </a:r>
                      <a:r>
                        <a:rPr lang="en-GB" dirty="0" err="1"/>
                        <a:t>Abbing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Bart </a:t>
                      </a:r>
                      <a:r>
                        <a:rPr lang="en-GB" dirty="0" err="1"/>
                        <a:t>Wafa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548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Vak1: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tx1"/>
                          </a:solidFill>
                        </a:rPr>
                        <a:t>Analysemethoden en -technieken</a:t>
                      </a:r>
                      <a:endParaRPr lang="en-NL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Analysemethoden en -technieken</a:t>
                      </a:r>
                      <a:endParaRPr lang="en-NL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877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Vak2: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tx1"/>
                          </a:solidFill>
                        </a:rPr>
                        <a:t>Data </a:t>
                      </a:r>
                      <a:r>
                        <a:rPr lang="nl-NL" dirty="0" err="1">
                          <a:solidFill>
                            <a:schemeClr val="tx1"/>
                          </a:solidFill>
                        </a:rPr>
                        <a:t>Mining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Collectieve Intelligentie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697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Vak3: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tx1"/>
                          </a:solidFill>
                        </a:rPr>
                        <a:t>Lineaire Algebra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Databases 2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366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Vak4: 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>
                          <a:solidFill>
                            <a:schemeClr val="tx1"/>
                          </a:solidFill>
                        </a:rPr>
                        <a:t>Software 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/>
                        <a:t>Kansrekenen</a:t>
                      </a:r>
                      <a:r>
                        <a:rPr lang="nl-NL" dirty="0"/>
                        <a:t> 2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775641"/>
                  </a:ext>
                </a:extLst>
              </a:tr>
            </a:tbl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870DF8D4-0CD3-E80C-DE10-263CD4BC7DCF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5D32254-D286-DEDF-B279-F15B9EFDAD85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349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FB3E3-5A55-4A66-1CD9-37590871CB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F673B0E-899D-1769-2380-646DD200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5781285"/>
              </p:ext>
            </p:extLst>
          </p:nvPr>
        </p:nvGraphicFramePr>
        <p:xfrm>
          <a:off x="260953" y="191782"/>
          <a:ext cx="4856751" cy="166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315">
                  <a:extLst>
                    <a:ext uri="{9D8B030D-6E8A-4147-A177-3AD203B41FA5}">
                      <a16:colId xmlns:a16="http://schemas.microsoft.com/office/drawing/2014/main" val="1552044707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2991361950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1455621831"/>
                    </a:ext>
                  </a:extLst>
                </a:gridCol>
              </a:tblGrid>
              <a:tr h="344814">
                <a:tc gridSpan="2"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  <a:endParaRPr lang="en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 err="1"/>
                        <a:t>STUDENTd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15828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Naam: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Yanick </a:t>
                      </a:r>
                      <a:r>
                        <a:rPr lang="en-GB" sz="1100" dirty="0" err="1"/>
                        <a:t>Abbing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Bart </a:t>
                      </a:r>
                      <a:r>
                        <a:rPr lang="en-GB" sz="1100" dirty="0" err="1"/>
                        <a:t>Wafa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548145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Vak1: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87716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Vak2: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Data </a:t>
                      </a:r>
                      <a:r>
                        <a:rPr lang="nl-NL" sz="1100" dirty="0" err="1">
                          <a:solidFill>
                            <a:schemeClr val="tx1"/>
                          </a:solidFill>
                        </a:rPr>
                        <a:t>Mining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Collectieve Intelligentie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69784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Vak3: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Lineaire Algebra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Databases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36646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Vak4: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Software 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 err="1"/>
                        <a:t>Kansrekenen</a:t>
                      </a:r>
                      <a:r>
                        <a:rPr lang="nl-NL" sz="1100" dirty="0"/>
                        <a:t>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775641"/>
                  </a:ext>
                </a:extLst>
              </a:tr>
            </a:tbl>
          </a:graphicData>
        </a:graphic>
      </p:graphicFrame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BD5A9627-B56E-3F2E-F297-EB509B8865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1147390"/>
              </p:ext>
            </p:extLst>
          </p:nvPr>
        </p:nvGraphicFramePr>
        <p:xfrm>
          <a:off x="1358231" y="2856474"/>
          <a:ext cx="81279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50114430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36601979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7030780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Malus </a:t>
                      </a:r>
                      <a:r>
                        <a:rPr lang="en-GB" dirty="0" err="1"/>
                        <a:t>Categorie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Malus </a:t>
                      </a:r>
                      <a:r>
                        <a:rPr lang="en-GB" dirty="0" err="1"/>
                        <a:t>oorzaak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Malus punt(</a:t>
                      </a:r>
                      <a:r>
                        <a:rPr lang="en-GB" dirty="0" err="1"/>
                        <a:t>en</a:t>
                      </a:r>
                      <a:r>
                        <a:rPr lang="en-GB" dirty="0"/>
                        <a:t>)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232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 err="1"/>
                        <a:t>Studenten</a:t>
                      </a:r>
                      <a:r>
                        <a:rPr lang="en-GB" b="1" dirty="0"/>
                        <a:t>:</a:t>
                      </a:r>
                      <a:endParaRPr lang="en-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 </a:t>
                      </a:r>
                      <a:r>
                        <a:rPr lang="en-GB" dirty="0" err="1"/>
                        <a:t>tussenuur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 punt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361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 </a:t>
                      </a:r>
                      <a:r>
                        <a:rPr lang="en-GB" dirty="0" err="1"/>
                        <a:t>tussenuren</a:t>
                      </a:r>
                      <a:r>
                        <a:rPr lang="en-GB" dirty="0"/>
                        <a:t> 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 </a:t>
                      </a:r>
                      <a:r>
                        <a:rPr lang="en-GB" dirty="0" err="1"/>
                        <a:t>punten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853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 </a:t>
                      </a:r>
                      <a:r>
                        <a:rPr lang="en-GB" dirty="0" err="1"/>
                        <a:t>tussenuren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Verboden</a:t>
                      </a:r>
                      <a:r>
                        <a:rPr lang="en-GB" dirty="0"/>
                        <a:t> </a:t>
                      </a:r>
                      <a:r>
                        <a:rPr lang="en-GB" dirty="0">
                          <a:sym typeface="Wingdings" panose="05000000000000000000" pitchFamily="2" charset="2"/>
                        </a:rPr>
                        <a:t> 1000 </a:t>
                      </a:r>
                      <a:r>
                        <a:rPr lang="en-GB" dirty="0" err="1">
                          <a:sym typeface="Wingdings" panose="05000000000000000000" pitchFamily="2" charset="2"/>
                        </a:rPr>
                        <a:t>punten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050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1" dirty="0"/>
                        <a:t>Rooms:</a:t>
                      </a:r>
                      <a:endParaRPr lang="en-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Over de max </a:t>
                      </a:r>
                      <a:r>
                        <a:rPr lang="en-GB" dirty="0" err="1"/>
                        <a:t>capaciteit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 per person </a:t>
                      </a:r>
                      <a:r>
                        <a:rPr lang="en-GB" dirty="0" err="1"/>
                        <a:t>te</a:t>
                      </a:r>
                      <a:r>
                        <a:rPr lang="en-GB" dirty="0"/>
                        <a:t> </a:t>
                      </a:r>
                      <a:r>
                        <a:rPr lang="en-GB" dirty="0" err="1"/>
                        <a:t>veel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553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Avondslot</a:t>
                      </a:r>
                      <a:r>
                        <a:rPr lang="en-GB" dirty="0"/>
                        <a:t> 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 </a:t>
                      </a:r>
                      <a:r>
                        <a:rPr lang="en-GB" dirty="0" err="1"/>
                        <a:t>punten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93551"/>
                  </a:ext>
                </a:extLst>
              </a:tr>
            </a:tbl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9836844F-470B-0FEF-BB54-E920FC043EF6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A47C1C1-8FCE-5BF0-AEFD-4B356E3236EA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256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FB3E3-5A55-4A66-1CD9-37590871CB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A25405-E3BB-6D23-C2DC-1B8D93F0F706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NL" sz="1050" dirty="0">
              <a:latin typeface="Arial Rounded MT Bold" panose="020F0704030504030204" pitchFamily="34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F673B0E-899D-1769-2380-646DD200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8780727"/>
              </p:ext>
            </p:extLst>
          </p:nvPr>
        </p:nvGraphicFramePr>
        <p:xfrm>
          <a:off x="260953" y="191782"/>
          <a:ext cx="4856751" cy="166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315">
                  <a:extLst>
                    <a:ext uri="{9D8B030D-6E8A-4147-A177-3AD203B41FA5}">
                      <a16:colId xmlns:a16="http://schemas.microsoft.com/office/drawing/2014/main" val="1552044707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2991361950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1455621831"/>
                    </a:ext>
                  </a:extLst>
                </a:gridCol>
              </a:tblGrid>
              <a:tr h="344814">
                <a:tc gridSpan="2"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  <a:endParaRPr lang="en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 err="1"/>
                        <a:t>STUDENTd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15828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Naam: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Yanick </a:t>
                      </a:r>
                      <a:r>
                        <a:rPr lang="en-GB" sz="1100" dirty="0" err="1"/>
                        <a:t>Abbing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Bart </a:t>
                      </a:r>
                      <a:r>
                        <a:rPr lang="en-GB" sz="1100" dirty="0" err="1"/>
                        <a:t>Wafa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548145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Vak1: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87716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Vak2: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Data </a:t>
                      </a:r>
                      <a:r>
                        <a:rPr lang="nl-NL" sz="1100" dirty="0" err="1">
                          <a:solidFill>
                            <a:schemeClr val="tx1"/>
                          </a:solidFill>
                        </a:rPr>
                        <a:t>Mining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Collectieve Intelligentie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69784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Vak3: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Lineaire Algebra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Databases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36646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Vak4: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Software 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 err="1"/>
                        <a:t>Kansrekenen</a:t>
                      </a:r>
                      <a:r>
                        <a:rPr lang="nl-NL" sz="1100" dirty="0"/>
                        <a:t>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775641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722EAA3-97F4-D76C-BCCA-FD0D15D75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8691791"/>
              </p:ext>
            </p:extLst>
          </p:nvPr>
        </p:nvGraphicFramePr>
        <p:xfrm>
          <a:off x="1805252" y="2303804"/>
          <a:ext cx="8119442" cy="4037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668">
                  <a:extLst>
                    <a:ext uri="{9D8B030D-6E8A-4147-A177-3AD203B41FA5}">
                      <a16:colId xmlns:a16="http://schemas.microsoft.com/office/drawing/2014/main" val="2435507044"/>
                    </a:ext>
                  </a:extLst>
                </a:gridCol>
                <a:gridCol w="1777747">
                  <a:extLst>
                    <a:ext uri="{9D8B030D-6E8A-4147-A177-3AD203B41FA5}">
                      <a16:colId xmlns:a16="http://schemas.microsoft.com/office/drawing/2014/main" val="1934768238"/>
                    </a:ext>
                  </a:extLst>
                </a:gridCol>
                <a:gridCol w="1213925">
                  <a:extLst>
                    <a:ext uri="{9D8B030D-6E8A-4147-A177-3AD203B41FA5}">
                      <a16:colId xmlns:a16="http://schemas.microsoft.com/office/drawing/2014/main" val="2391644147"/>
                    </a:ext>
                  </a:extLst>
                </a:gridCol>
                <a:gridCol w="1376413">
                  <a:extLst>
                    <a:ext uri="{9D8B030D-6E8A-4147-A177-3AD203B41FA5}">
                      <a16:colId xmlns:a16="http://schemas.microsoft.com/office/drawing/2014/main" val="1600345791"/>
                    </a:ext>
                  </a:extLst>
                </a:gridCol>
                <a:gridCol w="1270534">
                  <a:extLst>
                    <a:ext uri="{9D8B030D-6E8A-4147-A177-3AD203B41FA5}">
                      <a16:colId xmlns:a16="http://schemas.microsoft.com/office/drawing/2014/main" val="4117874588"/>
                    </a:ext>
                  </a:extLst>
                </a:gridCol>
                <a:gridCol w="1712155">
                  <a:extLst>
                    <a:ext uri="{9D8B030D-6E8A-4147-A177-3AD203B41FA5}">
                      <a16:colId xmlns:a16="http://schemas.microsoft.com/office/drawing/2014/main" val="3948530451"/>
                    </a:ext>
                  </a:extLst>
                </a:gridCol>
              </a:tblGrid>
              <a:tr h="321597"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Maandag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Dinsdag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Woensdag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Donderdag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Vrijdag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186040"/>
                  </a:ext>
                </a:extLst>
              </a:tr>
              <a:tr h="252354">
                <a:tc>
                  <a:txBody>
                    <a:bodyPr/>
                    <a:lstStyle/>
                    <a:p>
                      <a:r>
                        <a:rPr lang="en-GB" dirty="0"/>
                        <a:t>9-11</a:t>
                      </a:r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 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2</a:t>
                      </a:r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Vak2</a:t>
                      </a:r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Vak3</a:t>
                      </a:r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Vak4</a:t>
                      </a:r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Studenten</a:t>
                      </a:r>
                      <a:r>
                        <a:rPr lang="en-GB" dirty="0"/>
                        <a:t> 1&amp;2</a:t>
                      </a:r>
                    </a:p>
                    <a:p>
                      <a:r>
                        <a:rPr lang="en-GB" dirty="0"/>
                        <a:t>Lecture Vak1</a:t>
                      </a:r>
                      <a:endParaRPr lang="en-NL" dirty="0"/>
                    </a:p>
                    <a:p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389810"/>
                  </a:ext>
                </a:extLst>
              </a:tr>
              <a:tr h="309737">
                <a:tc>
                  <a:txBody>
                    <a:bodyPr/>
                    <a:lstStyle/>
                    <a:p>
                      <a:r>
                        <a:rPr lang="en-GB" dirty="0"/>
                        <a:t>11-13</a:t>
                      </a:r>
                      <a:endParaRPr lang="en-NL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3</a:t>
                      </a:r>
                      <a:endParaRPr lang="en-NL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4</a:t>
                      </a:r>
                      <a:endParaRPr lang="en-NL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Student1 tutorial </a:t>
                      </a:r>
                      <a:r>
                        <a:rPr lang="en-GB" dirty="0" err="1"/>
                        <a:t>groep</a:t>
                      </a:r>
                      <a:r>
                        <a:rPr lang="en-GB" dirty="0"/>
                        <a:t> 1, </a:t>
                      </a:r>
                      <a:r>
                        <a:rPr lang="en-GB" dirty="0" err="1"/>
                        <a:t>Vak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1905588"/>
                  </a:ext>
                </a:extLst>
              </a:tr>
              <a:tr h="321597">
                <a:tc>
                  <a:txBody>
                    <a:bodyPr/>
                    <a:lstStyle/>
                    <a:p>
                      <a:r>
                        <a:rPr lang="en-GB" dirty="0"/>
                        <a:t>13-15</a:t>
                      </a:r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Student2 tutorial </a:t>
                      </a:r>
                      <a:r>
                        <a:rPr lang="en-GB" dirty="0" err="1"/>
                        <a:t>groep</a:t>
                      </a:r>
                      <a:r>
                        <a:rPr lang="en-GB" dirty="0"/>
                        <a:t> 2, </a:t>
                      </a:r>
                      <a:r>
                        <a:rPr lang="en-GB" dirty="0" err="1"/>
                        <a:t>Vak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  <a:p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4125888"/>
                  </a:ext>
                </a:extLst>
              </a:tr>
              <a:tr h="562795">
                <a:tc>
                  <a:txBody>
                    <a:bodyPr/>
                    <a:lstStyle/>
                    <a:p>
                      <a:r>
                        <a:rPr lang="en-GB" dirty="0"/>
                        <a:t>15-17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NL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088744"/>
                  </a:ext>
                </a:extLst>
              </a:tr>
              <a:tr h="321597">
                <a:tc>
                  <a:txBody>
                    <a:bodyPr/>
                    <a:lstStyle/>
                    <a:p>
                      <a:r>
                        <a:rPr lang="en-GB" dirty="0"/>
                        <a:t>17-19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48079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3D56EC-C181-5E58-429A-D5ECF60F13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6694661"/>
              </p:ext>
            </p:extLst>
          </p:nvPr>
        </p:nvGraphicFramePr>
        <p:xfrm>
          <a:off x="5174267" y="202203"/>
          <a:ext cx="4471544" cy="1671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8838">
                  <a:extLst>
                    <a:ext uri="{9D8B030D-6E8A-4147-A177-3AD203B41FA5}">
                      <a16:colId xmlns:a16="http://schemas.microsoft.com/office/drawing/2014/main" val="3501144307"/>
                    </a:ext>
                  </a:extLst>
                </a:gridCol>
                <a:gridCol w="1646353">
                  <a:extLst>
                    <a:ext uri="{9D8B030D-6E8A-4147-A177-3AD203B41FA5}">
                      <a16:colId xmlns:a16="http://schemas.microsoft.com/office/drawing/2014/main" val="3366019798"/>
                    </a:ext>
                  </a:extLst>
                </a:gridCol>
                <a:gridCol w="1646353">
                  <a:extLst>
                    <a:ext uri="{9D8B030D-6E8A-4147-A177-3AD203B41FA5}">
                      <a16:colId xmlns:a16="http://schemas.microsoft.com/office/drawing/2014/main" val="2703078090"/>
                    </a:ext>
                  </a:extLst>
                </a:gridCol>
              </a:tblGrid>
              <a:tr h="254984">
                <a:tc>
                  <a:txBody>
                    <a:bodyPr/>
                    <a:lstStyle/>
                    <a:p>
                      <a:r>
                        <a:rPr lang="en-GB" sz="1100" dirty="0"/>
                        <a:t>Malus </a:t>
                      </a:r>
                      <a:r>
                        <a:rPr lang="en-GB" sz="1100" dirty="0" err="1"/>
                        <a:t>Categorie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Malus </a:t>
                      </a:r>
                      <a:r>
                        <a:rPr lang="en-GB" sz="1100" dirty="0" err="1"/>
                        <a:t>oorzaak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Malus punt(</a:t>
                      </a:r>
                      <a:r>
                        <a:rPr lang="en-GB" sz="1100" dirty="0" err="1"/>
                        <a:t>en</a:t>
                      </a:r>
                      <a:r>
                        <a:rPr lang="en-GB" sz="1100" dirty="0"/>
                        <a:t>)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232609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r>
                        <a:rPr lang="en-GB" sz="1100" b="1" dirty="0" err="1"/>
                        <a:t>Studenten</a:t>
                      </a:r>
                      <a:r>
                        <a:rPr lang="en-GB" sz="1100" b="1" dirty="0"/>
                        <a:t>:</a:t>
                      </a:r>
                      <a:endParaRPr lang="en-NL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</a:t>
                      </a:r>
                      <a:r>
                        <a:rPr lang="en-GB" sz="1100" dirty="0" err="1"/>
                        <a:t>tussenuur</a:t>
                      </a:r>
                      <a:endParaRPr lang="en-NL" sz="11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punt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361957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 </a:t>
                      </a:r>
                      <a:r>
                        <a:rPr lang="en-GB" sz="1100" dirty="0" err="1"/>
                        <a:t>tussenuren</a:t>
                      </a:r>
                      <a:r>
                        <a:rPr lang="en-GB" sz="1100" dirty="0"/>
                        <a:t>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3 </a:t>
                      </a:r>
                      <a:r>
                        <a:rPr lang="en-GB" sz="1100" dirty="0" err="1"/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853657"/>
                  </a:ext>
                </a:extLst>
              </a:tr>
              <a:tr h="375820">
                <a:tc>
                  <a:txBody>
                    <a:bodyPr/>
                    <a:lstStyle/>
                    <a:p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3 </a:t>
                      </a:r>
                      <a:r>
                        <a:rPr lang="en-GB" sz="1100" dirty="0" err="1"/>
                        <a:t>tussenuren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ym typeface="Wingdings" panose="05000000000000000000" pitchFamily="2" charset="2"/>
                        </a:rPr>
                        <a:t>1000 </a:t>
                      </a:r>
                      <a:r>
                        <a:rPr lang="en-GB" sz="1100" dirty="0" err="1">
                          <a:sym typeface="Wingdings" panose="05000000000000000000" pitchFamily="2" charset="2"/>
                        </a:rPr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050797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r>
                        <a:rPr lang="en-GB" sz="1100" b="1" dirty="0"/>
                        <a:t>Rooms:</a:t>
                      </a:r>
                      <a:endParaRPr lang="en-NL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Over de max </a:t>
                      </a:r>
                      <a:r>
                        <a:rPr lang="en-GB" sz="1100" dirty="0" err="1"/>
                        <a:t>capaciteit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per person </a:t>
                      </a:r>
                      <a:r>
                        <a:rPr lang="en-GB" sz="1100" dirty="0" err="1"/>
                        <a:t>te</a:t>
                      </a:r>
                      <a:r>
                        <a:rPr lang="en-GB" sz="1100" dirty="0"/>
                        <a:t> </a:t>
                      </a:r>
                      <a:r>
                        <a:rPr lang="en-GB" sz="1100" dirty="0" err="1"/>
                        <a:t>veel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553815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endParaRPr lang="en-NL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Avondslot</a:t>
                      </a:r>
                      <a:r>
                        <a:rPr lang="en-GB" sz="1100" dirty="0"/>
                        <a:t>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5 </a:t>
                      </a:r>
                      <a:r>
                        <a:rPr lang="en-GB" sz="1100" dirty="0" err="1"/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93551"/>
                  </a:ext>
                </a:extLst>
              </a:tr>
            </a:tbl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8A912D74-C16A-0C44-6DEF-535E85EBCFCE}"/>
              </a:ext>
            </a:extLst>
          </p:cNvPr>
          <p:cNvSpPr/>
          <p:nvPr/>
        </p:nvSpPr>
        <p:spPr>
          <a:xfrm>
            <a:off x="9816164" y="3441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15D253B-C00C-D905-4F48-4A99CB7F0A4C}"/>
              </a:ext>
            </a:extLst>
          </p:cNvPr>
          <p:cNvSpPr txBox="1">
            <a:spLocks/>
          </p:cNvSpPr>
          <p:nvPr/>
        </p:nvSpPr>
        <p:spPr>
          <a:xfrm>
            <a:off x="10077094" y="6384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83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FB3E3-5A55-4A66-1CD9-37590871CB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F673B0E-899D-1769-2380-646DD200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956314"/>
              </p:ext>
            </p:extLst>
          </p:nvPr>
        </p:nvGraphicFramePr>
        <p:xfrm>
          <a:off x="260953" y="191782"/>
          <a:ext cx="4856751" cy="166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315">
                  <a:extLst>
                    <a:ext uri="{9D8B030D-6E8A-4147-A177-3AD203B41FA5}">
                      <a16:colId xmlns:a16="http://schemas.microsoft.com/office/drawing/2014/main" val="1552044707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2991361950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1455621831"/>
                    </a:ext>
                  </a:extLst>
                </a:gridCol>
              </a:tblGrid>
              <a:tr h="344814">
                <a:tc gridSpan="2"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  <a:endParaRPr lang="en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 err="1"/>
                        <a:t>STUDENTd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15828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Naam: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Yanick </a:t>
                      </a:r>
                      <a:r>
                        <a:rPr lang="en-GB" sz="1100" dirty="0" err="1"/>
                        <a:t>Abbing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Bart </a:t>
                      </a:r>
                      <a:r>
                        <a:rPr lang="en-GB" sz="1100" dirty="0" err="1"/>
                        <a:t>Wafa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548145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Vak1: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87716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Vak2: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Data </a:t>
                      </a:r>
                      <a:r>
                        <a:rPr lang="nl-NL" sz="1100" dirty="0" err="1">
                          <a:solidFill>
                            <a:schemeClr val="tx1"/>
                          </a:solidFill>
                        </a:rPr>
                        <a:t>Mining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Collectieve Intelligentie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69784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Vak3: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Lineaire Algebra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Databases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36646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Vak4: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Software 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 err="1"/>
                        <a:t>Kansrekenen</a:t>
                      </a:r>
                      <a:r>
                        <a:rPr lang="nl-NL" sz="1100" dirty="0"/>
                        <a:t>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775641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722EAA3-97F4-D76C-BCCA-FD0D15D75991}"/>
              </a:ext>
            </a:extLst>
          </p:cNvPr>
          <p:cNvGraphicFramePr>
            <a:graphicFrameLocks noGrp="1"/>
          </p:cNvGraphicFramePr>
          <p:nvPr/>
        </p:nvGraphicFramePr>
        <p:xfrm>
          <a:off x="1805252" y="2303804"/>
          <a:ext cx="8119442" cy="4037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668">
                  <a:extLst>
                    <a:ext uri="{9D8B030D-6E8A-4147-A177-3AD203B41FA5}">
                      <a16:colId xmlns:a16="http://schemas.microsoft.com/office/drawing/2014/main" val="2435507044"/>
                    </a:ext>
                  </a:extLst>
                </a:gridCol>
                <a:gridCol w="1777747">
                  <a:extLst>
                    <a:ext uri="{9D8B030D-6E8A-4147-A177-3AD203B41FA5}">
                      <a16:colId xmlns:a16="http://schemas.microsoft.com/office/drawing/2014/main" val="1934768238"/>
                    </a:ext>
                  </a:extLst>
                </a:gridCol>
                <a:gridCol w="1213925">
                  <a:extLst>
                    <a:ext uri="{9D8B030D-6E8A-4147-A177-3AD203B41FA5}">
                      <a16:colId xmlns:a16="http://schemas.microsoft.com/office/drawing/2014/main" val="2391644147"/>
                    </a:ext>
                  </a:extLst>
                </a:gridCol>
                <a:gridCol w="1376413">
                  <a:extLst>
                    <a:ext uri="{9D8B030D-6E8A-4147-A177-3AD203B41FA5}">
                      <a16:colId xmlns:a16="http://schemas.microsoft.com/office/drawing/2014/main" val="1600345791"/>
                    </a:ext>
                  </a:extLst>
                </a:gridCol>
                <a:gridCol w="1270534">
                  <a:extLst>
                    <a:ext uri="{9D8B030D-6E8A-4147-A177-3AD203B41FA5}">
                      <a16:colId xmlns:a16="http://schemas.microsoft.com/office/drawing/2014/main" val="4117874588"/>
                    </a:ext>
                  </a:extLst>
                </a:gridCol>
                <a:gridCol w="1712155">
                  <a:extLst>
                    <a:ext uri="{9D8B030D-6E8A-4147-A177-3AD203B41FA5}">
                      <a16:colId xmlns:a16="http://schemas.microsoft.com/office/drawing/2014/main" val="3948530451"/>
                    </a:ext>
                  </a:extLst>
                </a:gridCol>
              </a:tblGrid>
              <a:tr h="321597"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Maandag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Dinsdag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Woensdag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Donderdag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Vrijdag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186040"/>
                  </a:ext>
                </a:extLst>
              </a:tr>
              <a:tr h="252354">
                <a:tc>
                  <a:txBody>
                    <a:bodyPr/>
                    <a:lstStyle/>
                    <a:p>
                      <a:r>
                        <a:rPr lang="en-GB" dirty="0"/>
                        <a:t>9-11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 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2</a:t>
                      </a:r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Vak2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Vak3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Vak4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Studenten</a:t>
                      </a:r>
                      <a:r>
                        <a:rPr lang="en-GB" dirty="0"/>
                        <a:t> 1&amp;2</a:t>
                      </a:r>
                    </a:p>
                    <a:p>
                      <a:r>
                        <a:rPr lang="en-GB" dirty="0"/>
                        <a:t>Lecture Vak1</a:t>
                      </a:r>
                      <a:endParaRPr lang="en-NL" dirty="0"/>
                    </a:p>
                    <a:p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389810"/>
                  </a:ext>
                </a:extLst>
              </a:tr>
              <a:tr h="309737">
                <a:tc>
                  <a:txBody>
                    <a:bodyPr/>
                    <a:lstStyle/>
                    <a:p>
                      <a:r>
                        <a:rPr lang="en-GB" dirty="0"/>
                        <a:t>11-13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3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4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Student1 tutorial </a:t>
                      </a:r>
                      <a:r>
                        <a:rPr lang="en-GB" dirty="0" err="1"/>
                        <a:t>groep</a:t>
                      </a:r>
                      <a:r>
                        <a:rPr lang="en-GB" dirty="0"/>
                        <a:t> 1, </a:t>
                      </a:r>
                      <a:r>
                        <a:rPr lang="en-GB" dirty="0" err="1"/>
                        <a:t>Vak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1905588"/>
                  </a:ext>
                </a:extLst>
              </a:tr>
              <a:tr h="321597">
                <a:tc>
                  <a:txBody>
                    <a:bodyPr/>
                    <a:lstStyle/>
                    <a:p>
                      <a:r>
                        <a:rPr lang="en-GB" dirty="0"/>
                        <a:t>13-15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Student2 tutorial </a:t>
                      </a:r>
                      <a:r>
                        <a:rPr lang="en-GB" dirty="0" err="1">
                          <a:highlight>
                            <a:srgbClr val="FF0000"/>
                          </a:highlight>
                        </a:rPr>
                        <a:t>groep</a:t>
                      </a:r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 2, </a:t>
                      </a:r>
                      <a:r>
                        <a:rPr lang="en-GB" dirty="0" err="1">
                          <a:highlight>
                            <a:srgbClr val="FF0000"/>
                          </a:highlight>
                        </a:rPr>
                        <a:t>Vak</a:t>
                      </a:r>
                      <a:r>
                        <a:rPr lang="en-GB" dirty="0">
                          <a:highlight>
                            <a:srgbClr val="FF0000"/>
                          </a:highlight>
                        </a:rPr>
                        <a:t> 1</a:t>
                      </a:r>
                      <a:endParaRPr lang="en-NL" dirty="0">
                        <a:highlight>
                          <a:srgbClr val="FF0000"/>
                        </a:highlight>
                      </a:endParaRPr>
                    </a:p>
                    <a:p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125888"/>
                  </a:ext>
                </a:extLst>
              </a:tr>
              <a:tr h="562795">
                <a:tc>
                  <a:txBody>
                    <a:bodyPr/>
                    <a:lstStyle/>
                    <a:p>
                      <a:r>
                        <a:rPr lang="en-GB" dirty="0"/>
                        <a:t>15-17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NL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088744"/>
                  </a:ext>
                </a:extLst>
              </a:tr>
              <a:tr h="321597">
                <a:tc>
                  <a:txBody>
                    <a:bodyPr/>
                    <a:lstStyle/>
                    <a:p>
                      <a:r>
                        <a:rPr lang="en-GB" dirty="0"/>
                        <a:t>17-19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48079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23D56EC-C181-5E58-429A-D5ECF60F13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7979551"/>
              </p:ext>
            </p:extLst>
          </p:nvPr>
        </p:nvGraphicFramePr>
        <p:xfrm>
          <a:off x="5192220" y="202203"/>
          <a:ext cx="4471544" cy="1671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8838">
                  <a:extLst>
                    <a:ext uri="{9D8B030D-6E8A-4147-A177-3AD203B41FA5}">
                      <a16:colId xmlns:a16="http://schemas.microsoft.com/office/drawing/2014/main" val="3501144307"/>
                    </a:ext>
                  </a:extLst>
                </a:gridCol>
                <a:gridCol w="1646353">
                  <a:extLst>
                    <a:ext uri="{9D8B030D-6E8A-4147-A177-3AD203B41FA5}">
                      <a16:colId xmlns:a16="http://schemas.microsoft.com/office/drawing/2014/main" val="3366019798"/>
                    </a:ext>
                  </a:extLst>
                </a:gridCol>
                <a:gridCol w="1646353">
                  <a:extLst>
                    <a:ext uri="{9D8B030D-6E8A-4147-A177-3AD203B41FA5}">
                      <a16:colId xmlns:a16="http://schemas.microsoft.com/office/drawing/2014/main" val="2703078090"/>
                    </a:ext>
                  </a:extLst>
                </a:gridCol>
              </a:tblGrid>
              <a:tr h="254984">
                <a:tc>
                  <a:txBody>
                    <a:bodyPr/>
                    <a:lstStyle/>
                    <a:p>
                      <a:r>
                        <a:rPr lang="en-GB" sz="1100" dirty="0"/>
                        <a:t>Malus </a:t>
                      </a:r>
                      <a:r>
                        <a:rPr lang="en-GB" sz="1100" dirty="0" err="1"/>
                        <a:t>Categorie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Malus </a:t>
                      </a:r>
                      <a:r>
                        <a:rPr lang="en-GB" sz="1100" dirty="0" err="1"/>
                        <a:t>oorzaak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Malus punt(</a:t>
                      </a:r>
                      <a:r>
                        <a:rPr lang="en-GB" sz="1100" dirty="0" err="1"/>
                        <a:t>en</a:t>
                      </a:r>
                      <a:r>
                        <a:rPr lang="en-GB" sz="1100" dirty="0"/>
                        <a:t>)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232609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r>
                        <a:rPr lang="en-GB" sz="1100" b="1" dirty="0" err="1"/>
                        <a:t>Studenten</a:t>
                      </a:r>
                      <a:r>
                        <a:rPr lang="en-GB" sz="1100" b="1" dirty="0"/>
                        <a:t>:</a:t>
                      </a:r>
                      <a:endParaRPr lang="en-NL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</a:t>
                      </a:r>
                      <a:r>
                        <a:rPr lang="en-GB" sz="1100" dirty="0" err="1"/>
                        <a:t>tussenuur</a:t>
                      </a:r>
                      <a:endParaRPr lang="en-NL" sz="11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punt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361957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 </a:t>
                      </a:r>
                      <a:r>
                        <a:rPr lang="en-GB" sz="1100" dirty="0" err="1"/>
                        <a:t>tussenuren</a:t>
                      </a:r>
                      <a:r>
                        <a:rPr lang="en-GB" sz="1100" dirty="0"/>
                        <a:t>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3 </a:t>
                      </a:r>
                      <a:r>
                        <a:rPr lang="en-GB" sz="1100" dirty="0" err="1"/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853657"/>
                  </a:ext>
                </a:extLst>
              </a:tr>
              <a:tr h="375820">
                <a:tc>
                  <a:txBody>
                    <a:bodyPr/>
                    <a:lstStyle/>
                    <a:p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3 </a:t>
                      </a:r>
                      <a:r>
                        <a:rPr lang="en-GB" sz="1100" dirty="0" err="1"/>
                        <a:t>tussenuren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ym typeface="Wingdings" panose="05000000000000000000" pitchFamily="2" charset="2"/>
                        </a:rPr>
                        <a:t>1000 </a:t>
                      </a:r>
                      <a:r>
                        <a:rPr lang="en-GB" sz="1100" dirty="0" err="1">
                          <a:sym typeface="Wingdings" panose="05000000000000000000" pitchFamily="2" charset="2"/>
                        </a:rPr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050797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r>
                        <a:rPr lang="en-GB" sz="1100" b="1" dirty="0"/>
                        <a:t>Rooms:</a:t>
                      </a:r>
                      <a:endParaRPr lang="en-NL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Over de max </a:t>
                      </a:r>
                      <a:r>
                        <a:rPr lang="en-GB" sz="1100" dirty="0" err="1"/>
                        <a:t>capaciteit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per person </a:t>
                      </a:r>
                      <a:r>
                        <a:rPr lang="en-GB" sz="1100" dirty="0" err="1"/>
                        <a:t>te</a:t>
                      </a:r>
                      <a:r>
                        <a:rPr lang="en-GB" sz="1100" dirty="0"/>
                        <a:t> </a:t>
                      </a:r>
                      <a:r>
                        <a:rPr lang="en-GB" sz="1100" dirty="0" err="1"/>
                        <a:t>veel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553815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endParaRPr lang="en-NL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Avondslot</a:t>
                      </a:r>
                      <a:r>
                        <a:rPr lang="en-GB" sz="1100" dirty="0"/>
                        <a:t>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5 </a:t>
                      </a:r>
                      <a:r>
                        <a:rPr lang="en-GB" sz="1100" dirty="0" err="1"/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93551"/>
                  </a:ext>
                </a:extLst>
              </a:tr>
            </a:tbl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98D4B572-84B5-E49E-6D1E-8A8BFA21A11D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54737C-E9D5-14B2-BA9C-80A86E34D73E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221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FB3E3-5A55-4A66-1CD9-37590871CB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F673B0E-899D-1769-2380-646DD200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9576893"/>
              </p:ext>
            </p:extLst>
          </p:nvPr>
        </p:nvGraphicFramePr>
        <p:xfrm>
          <a:off x="260953" y="191782"/>
          <a:ext cx="4856751" cy="166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315">
                  <a:extLst>
                    <a:ext uri="{9D8B030D-6E8A-4147-A177-3AD203B41FA5}">
                      <a16:colId xmlns:a16="http://schemas.microsoft.com/office/drawing/2014/main" val="1552044707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2991361950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1455621831"/>
                    </a:ext>
                  </a:extLst>
                </a:gridCol>
              </a:tblGrid>
              <a:tr h="344814">
                <a:tc gridSpan="2"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  <a:endParaRPr lang="en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 err="1"/>
                        <a:t>STUDENTd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15828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Naam: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Yanick </a:t>
                      </a:r>
                      <a:r>
                        <a:rPr lang="en-GB" sz="1100" dirty="0" err="1"/>
                        <a:t>Abbing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Bart </a:t>
                      </a:r>
                      <a:r>
                        <a:rPr lang="en-GB" sz="1100" dirty="0" err="1"/>
                        <a:t>Wafa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548145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Vak1: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87716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Vak2: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Data </a:t>
                      </a:r>
                      <a:r>
                        <a:rPr lang="nl-NL" sz="1100" dirty="0" err="1">
                          <a:solidFill>
                            <a:schemeClr val="tx1"/>
                          </a:solidFill>
                        </a:rPr>
                        <a:t>Mining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Collectieve Intelligentie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69784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Vak3: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Lineaire Algebra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Databases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36646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Vak4: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Software 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 err="1"/>
                        <a:t>Kansrekenen</a:t>
                      </a:r>
                      <a:r>
                        <a:rPr lang="nl-NL" sz="1100" dirty="0"/>
                        <a:t>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775641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722EAA3-97F4-D76C-BCCA-FD0D15D75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4665168"/>
              </p:ext>
            </p:extLst>
          </p:nvPr>
        </p:nvGraphicFramePr>
        <p:xfrm>
          <a:off x="1805252" y="2303804"/>
          <a:ext cx="8119442" cy="37631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668">
                  <a:extLst>
                    <a:ext uri="{9D8B030D-6E8A-4147-A177-3AD203B41FA5}">
                      <a16:colId xmlns:a16="http://schemas.microsoft.com/office/drawing/2014/main" val="2435507044"/>
                    </a:ext>
                  </a:extLst>
                </a:gridCol>
                <a:gridCol w="1777747">
                  <a:extLst>
                    <a:ext uri="{9D8B030D-6E8A-4147-A177-3AD203B41FA5}">
                      <a16:colId xmlns:a16="http://schemas.microsoft.com/office/drawing/2014/main" val="1934768238"/>
                    </a:ext>
                  </a:extLst>
                </a:gridCol>
                <a:gridCol w="1213925">
                  <a:extLst>
                    <a:ext uri="{9D8B030D-6E8A-4147-A177-3AD203B41FA5}">
                      <a16:colId xmlns:a16="http://schemas.microsoft.com/office/drawing/2014/main" val="2391644147"/>
                    </a:ext>
                  </a:extLst>
                </a:gridCol>
                <a:gridCol w="1376413">
                  <a:extLst>
                    <a:ext uri="{9D8B030D-6E8A-4147-A177-3AD203B41FA5}">
                      <a16:colId xmlns:a16="http://schemas.microsoft.com/office/drawing/2014/main" val="1600345791"/>
                    </a:ext>
                  </a:extLst>
                </a:gridCol>
                <a:gridCol w="1270534">
                  <a:extLst>
                    <a:ext uri="{9D8B030D-6E8A-4147-A177-3AD203B41FA5}">
                      <a16:colId xmlns:a16="http://schemas.microsoft.com/office/drawing/2014/main" val="4117874588"/>
                    </a:ext>
                  </a:extLst>
                </a:gridCol>
                <a:gridCol w="1712155">
                  <a:extLst>
                    <a:ext uri="{9D8B030D-6E8A-4147-A177-3AD203B41FA5}">
                      <a16:colId xmlns:a16="http://schemas.microsoft.com/office/drawing/2014/main" val="3948530451"/>
                    </a:ext>
                  </a:extLst>
                </a:gridCol>
              </a:tblGrid>
              <a:tr h="321597"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Maandag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Dinsdag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Woensdag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Donderdag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Vrijdag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186040"/>
                  </a:ext>
                </a:extLst>
              </a:tr>
              <a:tr h="252354">
                <a:tc>
                  <a:txBody>
                    <a:bodyPr/>
                    <a:lstStyle/>
                    <a:p>
                      <a:r>
                        <a:rPr lang="en-GB" dirty="0"/>
                        <a:t>9-11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 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2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Vak2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Vak3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Vak4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9389810"/>
                  </a:ext>
                </a:extLst>
              </a:tr>
              <a:tr h="309737">
                <a:tc>
                  <a:txBody>
                    <a:bodyPr/>
                    <a:lstStyle/>
                    <a:p>
                      <a:r>
                        <a:rPr lang="en-GB" dirty="0"/>
                        <a:t>11-13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 1&amp;2</a:t>
                      </a:r>
                    </a:p>
                    <a:p>
                      <a:r>
                        <a:rPr lang="en-GB" dirty="0"/>
                        <a:t>Lecture Vak1</a:t>
                      </a:r>
                      <a:endParaRPr lang="en-NL" dirty="0"/>
                    </a:p>
                    <a:p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3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4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Student1 tutorial </a:t>
                      </a:r>
                      <a:r>
                        <a:rPr lang="en-GB" dirty="0" err="1"/>
                        <a:t>groep</a:t>
                      </a:r>
                      <a:r>
                        <a:rPr lang="en-GB" dirty="0"/>
                        <a:t> 1, </a:t>
                      </a:r>
                      <a:r>
                        <a:rPr lang="en-GB" dirty="0" err="1"/>
                        <a:t>Vak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1905588"/>
                  </a:ext>
                </a:extLst>
              </a:tr>
              <a:tr h="321597">
                <a:tc>
                  <a:txBody>
                    <a:bodyPr/>
                    <a:lstStyle/>
                    <a:p>
                      <a:r>
                        <a:rPr lang="en-GB" dirty="0"/>
                        <a:t>13-15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Student2 tutorial </a:t>
                      </a:r>
                      <a:r>
                        <a:rPr lang="en-GB" dirty="0" err="1"/>
                        <a:t>groep</a:t>
                      </a:r>
                      <a:r>
                        <a:rPr lang="en-GB" dirty="0"/>
                        <a:t> 2, </a:t>
                      </a:r>
                      <a:r>
                        <a:rPr lang="en-GB" dirty="0" err="1"/>
                        <a:t>Vak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  <a:p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125888"/>
                  </a:ext>
                </a:extLst>
              </a:tr>
              <a:tr h="562795">
                <a:tc>
                  <a:txBody>
                    <a:bodyPr/>
                    <a:lstStyle/>
                    <a:p>
                      <a:r>
                        <a:rPr lang="en-GB" dirty="0"/>
                        <a:t>15-17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NL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088744"/>
                  </a:ext>
                </a:extLst>
              </a:tr>
              <a:tr h="321597">
                <a:tc>
                  <a:txBody>
                    <a:bodyPr/>
                    <a:lstStyle/>
                    <a:p>
                      <a:r>
                        <a:rPr lang="en-GB" dirty="0"/>
                        <a:t>17-19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48079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6D3C82E-BD26-22B1-F3FB-FF3DA21D3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304381"/>
              </p:ext>
            </p:extLst>
          </p:nvPr>
        </p:nvGraphicFramePr>
        <p:xfrm>
          <a:off x="5174267" y="202203"/>
          <a:ext cx="4471544" cy="1671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8838">
                  <a:extLst>
                    <a:ext uri="{9D8B030D-6E8A-4147-A177-3AD203B41FA5}">
                      <a16:colId xmlns:a16="http://schemas.microsoft.com/office/drawing/2014/main" val="3501144307"/>
                    </a:ext>
                  </a:extLst>
                </a:gridCol>
                <a:gridCol w="1646353">
                  <a:extLst>
                    <a:ext uri="{9D8B030D-6E8A-4147-A177-3AD203B41FA5}">
                      <a16:colId xmlns:a16="http://schemas.microsoft.com/office/drawing/2014/main" val="3366019798"/>
                    </a:ext>
                  </a:extLst>
                </a:gridCol>
                <a:gridCol w="1646353">
                  <a:extLst>
                    <a:ext uri="{9D8B030D-6E8A-4147-A177-3AD203B41FA5}">
                      <a16:colId xmlns:a16="http://schemas.microsoft.com/office/drawing/2014/main" val="2703078090"/>
                    </a:ext>
                  </a:extLst>
                </a:gridCol>
              </a:tblGrid>
              <a:tr h="254984">
                <a:tc>
                  <a:txBody>
                    <a:bodyPr/>
                    <a:lstStyle/>
                    <a:p>
                      <a:r>
                        <a:rPr lang="en-GB" sz="1100" dirty="0"/>
                        <a:t>Malus </a:t>
                      </a:r>
                      <a:r>
                        <a:rPr lang="en-GB" sz="1100" dirty="0" err="1"/>
                        <a:t>Categorie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Malus </a:t>
                      </a:r>
                      <a:r>
                        <a:rPr lang="en-GB" sz="1100" dirty="0" err="1"/>
                        <a:t>oorzaak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Malus punt(</a:t>
                      </a:r>
                      <a:r>
                        <a:rPr lang="en-GB" sz="1100" dirty="0" err="1"/>
                        <a:t>en</a:t>
                      </a:r>
                      <a:r>
                        <a:rPr lang="en-GB" sz="1100" dirty="0"/>
                        <a:t>)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232609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r>
                        <a:rPr lang="en-GB" sz="1100" b="1" dirty="0" err="1"/>
                        <a:t>Studenten</a:t>
                      </a:r>
                      <a:r>
                        <a:rPr lang="en-GB" sz="1100" b="1" dirty="0"/>
                        <a:t>:</a:t>
                      </a:r>
                      <a:endParaRPr lang="en-NL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</a:t>
                      </a:r>
                      <a:r>
                        <a:rPr lang="en-GB" sz="1100" dirty="0" err="1"/>
                        <a:t>tussenuur</a:t>
                      </a:r>
                      <a:endParaRPr lang="en-NL" sz="1100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punt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361957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 </a:t>
                      </a:r>
                      <a:r>
                        <a:rPr lang="en-GB" sz="1100" dirty="0" err="1"/>
                        <a:t>tussenuren</a:t>
                      </a:r>
                      <a:r>
                        <a:rPr lang="en-GB" sz="1100" dirty="0"/>
                        <a:t>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3 </a:t>
                      </a:r>
                      <a:r>
                        <a:rPr lang="en-GB" sz="1100" dirty="0" err="1"/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853657"/>
                  </a:ext>
                </a:extLst>
              </a:tr>
              <a:tr h="375820">
                <a:tc>
                  <a:txBody>
                    <a:bodyPr/>
                    <a:lstStyle/>
                    <a:p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3 </a:t>
                      </a:r>
                      <a:r>
                        <a:rPr lang="en-GB" sz="1100" dirty="0" err="1"/>
                        <a:t>tussenuren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ym typeface="Wingdings" panose="05000000000000000000" pitchFamily="2" charset="2"/>
                        </a:rPr>
                        <a:t>1000 </a:t>
                      </a:r>
                      <a:r>
                        <a:rPr lang="en-GB" sz="1100" dirty="0" err="1">
                          <a:sym typeface="Wingdings" panose="05000000000000000000" pitchFamily="2" charset="2"/>
                        </a:rPr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050797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r>
                        <a:rPr lang="en-GB" sz="1100" b="1" dirty="0"/>
                        <a:t>Rooms:</a:t>
                      </a:r>
                      <a:endParaRPr lang="en-NL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Over de max </a:t>
                      </a:r>
                      <a:r>
                        <a:rPr lang="en-GB" sz="1100" dirty="0" err="1"/>
                        <a:t>capaciteit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per person </a:t>
                      </a:r>
                      <a:r>
                        <a:rPr lang="en-GB" sz="1100" dirty="0" err="1"/>
                        <a:t>te</a:t>
                      </a:r>
                      <a:r>
                        <a:rPr lang="en-GB" sz="1100" dirty="0"/>
                        <a:t> </a:t>
                      </a:r>
                      <a:r>
                        <a:rPr lang="en-GB" sz="1100" dirty="0" err="1"/>
                        <a:t>veel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553815"/>
                  </a:ext>
                </a:extLst>
              </a:tr>
              <a:tr h="254984">
                <a:tc>
                  <a:txBody>
                    <a:bodyPr/>
                    <a:lstStyle/>
                    <a:p>
                      <a:endParaRPr lang="en-NL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Avondslot</a:t>
                      </a:r>
                      <a:r>
                        <a:rPr lang="en-GB" sz="1100" dirty="0"/>
                        <a:t>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5 </a:t>
                      </a:r>
                      <a:r>
                        <a:rPr lang="en-GB" sz="1100" dirty="0" err="1"/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93551"/>
                  </a:ext>
                </a:extLst>
              </a:tr>
            </a:tbl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7DAF96D3-1081-18C5-D9D2-DF437D5184B4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DE97DB-CFD0-A420-B8FC-E633A22A3D20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6587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D2FB3E3-5A55-4A66-1CD9-37590871CB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tx1"/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F673B0E-899D-1769-2380-646DD2004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2296802"/>
              </p:ext>
            </p:extLst>
          </p:nvPr>
        </p:nvGraphicFramePr>
        <p:xfrm>
          <a:off x="260953" y="191782"/>
          <a:ext cx="4856751" cy="166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315">
                  <a:extLst>
                    <a:ext uri="{9D8B030D-6E8A-4147-A177-3AD203B41FA5}">
                      <a16:colId xmlns:a16="http://schemas.microsoft.com/office/drawing/2014/main" val="1552044707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2991361950"/>
                    </a:ext>
                  </a:extLst>
                </a:gridCol>
                <a:gridCol w="2121218">
                  <a:extLst>
                    <a:ext uri="{9D8B030D-6E8A-4147-A177-3AD203B41FA5}">
                      <a16:colId xmlns:a16="http://schemas.microsoft.com/office/drawing/2014/main" val="1455621831"/>
                    </a:ext>
                  </a:extLst>
                </a:gridCol>
              </a:tblGrid>
              <a:tr h="344814">
                <a:tc gridSpan="2"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  <a:endParaRPr lang="en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GB" dirty="0" err="1"/>
                        <a:t>STUDENTd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15828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Naam: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Yanick </a:t>
                      </a:r>
                      <a:r>
                        <a:rPr lang="en-GB" sz="1100" dirty="0" err="1"/>
                        <a:t>Abbing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Bart </a:t>
                      </a:r>
                      <a:r>
                        <a:rPr lang="en-GB" sz="1100" dirty="0" err="1"/>
                        <a:t>Wafa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548145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Vak1: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Analysemethoden en -technieken</a:t>
                      </a:r>
                      <a:endParaRPr lang="en-NL" sz="11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87716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Vak2: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Data </a:t>
                      </a:r>
                      <a:r>
                        <a:rPr lang="nl-NL" sz="1100" dirty="0" err="1">
                          <a:solidFill>
                            <a:schemeClr val="tx1"/>
                          </a:solidFill>
                        </a:rPr>
                        <a:t>Mining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Collectieve Intelligentie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697844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Vak3: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Lineaire Algebra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/>
                        <a:t>Databases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366467"/>
                  </a:ext>
                </a:extLst>
              </a:tr>
              <a:tr h="244243">
                <a:tc>
                  <a:txBody>
                    <a:bodyPr/>
                    <a:lstStyle/>
                    <a:p>
                      <a:r>
                        <a:rPr lang="en-GB" sz="1100" dirty="0"/>
                        <a:t>Vak4: 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>
                          <a:solidFill>
                            <a:schemeClr val="tx1"/>
                          </a:solidFill>
                        </a:rPr>
                        <a:t>Software Engineering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100" dirty="0" err="1"/>
                        <a:t>Kansrekenen</a:t>
                      </a:r>
                      <a:r>
                        <a:rPr lang="nl-NL" sz="1100" dirty="0"/>
                        <a:t> 2</a:t>
                      </a:r>
                      <a:endParaRPr lang="nl-NL" sz="11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775641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722EAA3-97F4-D76C-BCCA-FD0D15D75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647436"/>
              </p:ext>
            </p:extLst>
          </p:nvPr>
        </p:nvGraphicFramePr>
        <p:xfrm>
          <a:off x="1805252" y="2303804"/>
          <a:ext cx="8119442" cy="4311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668">
                  <a:extLst>
                    <a:ext uri="{9D8B030D-6E8A-4147-A177-3AD203B41FA5}">
                      <a16:colId xmlns:a16="http://schemas.microsoft.com/office/drawing/2014/main" val="2435507044"/>
                    </a:ext>
                  </a:extLst>
                </a:gridCol>
                <a:gridCol w="1777747">
                  <a:extLst>
                    <a:ext uri="{9D8B030D-6E8A-4147-A177-3AD203B41FA5}">
                      <a16:colId xmlns:a16="http://schemas.microsoft.com/office/drawing/2014/main" val="1934768238"/>
                    </a:ext>
                  </a:extLst>
                </a:gridCol>
                <a:gridCol w="1213925">
                  <a:extLst>
                    <a:ext uri="{9D8B030D-6E8A-4147-A177-3AD203B41FA5}">
                      <a16:colId xmlns:a16="http://schemas.microsoft.com/office/drawing/2014/main" val="2391644147"/>
                    </a:ext>
                  </a:extLst>
                </a:gridCol>
                <a:gridCol w="1376413">
                  <a:extLst>
                    <a:ext uri="{9D8B030D-6E8A-4147-A177-3AD203B41FA5}">
                      <a16:colId xmlns:a16="http://schemas.microsoft.com/office/drawing/2014/main" val="1600345791"/>
                    </a:ext>
                  </a:extLst>
                </a:gridCol>
                <a:gridCol w="1270534">
                  <a:extLst>
                    <a:ext uri="{9D8B030D-6E8A-4147-A177-3AD203B41FA5}">
                      <a16:colId xmlns:a16="http://schemas.microsoft.com/office/drawing/2014/main" val="4117874588"/>
                    </a:ext>
                  </a:extLst>
                </a:gridCol>
                <a:gridCol w="1712155">
                  <a:extLst>
                    <a:ext uri="{9D8B030D-6E8A-4147-A177-3AD203B41FA5}">
                      <a16:colId xmlns:a16="http://schemas.microsoft.com/office/drawing/2014/main" val="3948530451"/>
                    </a:ext>
                  </a:extLst>
                </a:gridCol>
              </a:tblGrid>
              <a:tr h="321597"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Maandag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Dinsdag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Woensdag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Donderdag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Vrijdag</a:t>
                      </a:r>
                      <a:endParaRPr lang="en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186040"/>
                  </a:ext>
                </a:extLst>
              </a:tr>
              <a:tr h="252354">
                <a:tc>
                  <a:txBody>
                    <a:bodyPr/>
                    <a:lstStyle/>
                    <a:p>
                      <a:r>
                        <a:rPr lang="en-GB" dirty="0"/>
                        <a:t>9-11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 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2</a:t>
                      </a:r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Vak2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Vak3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Student1</a:t>
                      </a:r>
                    </a:p>
                    <a:p>
                      <a:r>
                        <a:rPr lang="en-GB" dirty="0"/>
                        <a:t>Vak4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9389810"/>
                  </a:ext>
                </a:extLst>
              </a:tr>
              <a:tr h="309737">
                <a:tc>
                  <a:txBody>
                    <a:bodyPr/>
                    <a:lstStyle/>
                    <a:p>
                      <a:r>
                        <a:rPr lang="en-GB" dirty="0"/>
                        <a:t>11-13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3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Student2</a:t>
                      </a:r>
                    </a:p>
                    <a:p>
                      <a:r>
                        <a:rPr lang="en-GB" dirty="0" err="1"/>
                        <a:t>Vak</a:t>
                      </a:r>
                      <a:r>
                        <a:rPr lang="en-GB" dirty="0"/>
                        <a:t> 4</a:t>
                      </a:r>
                      <a:endParaRPr lang="en-NL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Student1 tutorial </a:t>
                      </a:r>
                      <a:r>
                        <a:rPr lang="en-GB" dirty="0" err="1"/>
                        <a:t>groep</a:t>
                      </a:r>
                      <a:r>
                        <a:rPr lang="en-GB" dirty="0"/>
                        <a:t> 1, </a:t>
                      </a:r>
                      <a:r>
                        <a:rPr lang="en-GB" dirty="0" err="1"/>
                        <a:t>Vak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1905588"/>
                  </a:ext>
                </a:extLst>
              </a:tr>
              <a:tr h="321597">
                <a:tc>
                  <a:txBody>
                    <a:bodyPr/>
                    <a:lstStyle/>
                    <a:p>
                      <a:r>
                        <a:rPr lang="en-GB" dirty="0"/>
                        <a:t>13-15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Student2 tutorial </a:t>
                      </a:r>
                      <a:r>
                        <a:rPr lang="en-GB" dirty="0" err="1"/>
                        <a:t>groep</a:t>
                      </a:r>
                      <a:r>
                        <a:rPr lang="en-GB" dirty="0"/>
                        <a:t> 2, </a:t>
                      </a:r>
                      <a:r>
                        <a:rPr lang="en-GB" dirty="0" err="1"/>
                        <a:t>Vak</a:t>
                      </a:r>
                      <a:r>
                        <a:rPr lang="en-GB" dirty="0"/>
                        <a:t> 1</a:t>
                      </a:r>
                      <a:endParaRPr lang="en-NL" dirty="0"/>
                    </a:p>
                    <a:p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125888"/>
                  </a:ext>
                </a:extLst>
              </a:tr>
              <a:tr h="562795">
                <a:tc>
                  <a:txBody>
                    <a:bodyPr/>
                    <a:lstStyle/>
                    <a:p>
                      <a:r>
                        <a:rPr lang="en-GB" dirty="0"/>
                        <a:t>15-17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NL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088744"/>
                  </a:ext>
                </a:extLst>
              </a:tr>
              <a:tr h="321597">
                <a:tc>
                  <a:txBody>
                    <a:bodyPr/>
                    <a:lstStyle/>
                    <a:p>
                      <a:r>
                        <a:rPr lang="en-GB" dirty="0"/>
                        <a:t>17-19</a:t>
                      </a:r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Student 1&amp;2</a:t>
                      </a:r>
                    </a:p>
                    <a:p>
                      <a:r>
                        <a:rPr lang="en-GB" dirty="0"/>
                        <a:t>Lecture Vak1</a:t>
                      </a:r>
                      <a:endParaRPr lang="en-NL" dirty="0"/>
                    </a:p>
                    <a:p>
                      <a:endParaRPr lang="en-NL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48079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C8E9ACB-56F6-DB20-BDA4-3F2BFCD994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1086336"/>
              </p:ext>
            </p:extLst>
          </p:nvPr>
        </p:nvGraphicFramePr>
        <p:xfrm>
          <a:off x="5174267" y="202203"/>
          <a:ext cx="4471544" cy="16507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8838">
                  <a:extLst>
                    <a:ext uri="{9D8B030D-6E8A-4147-A177-3AD203B41FA5}">
                      <a16:colId xmlns:a16="http://schemas.microsoft.com/office/drawing/2014/main" val="3501144307"/>
                    </a:ext>
                  </a:extLst>
                </a:gridCol>
                <a:gridCol w="1646353">
                  <a:extLst>
                    <a:ext uri="{9D8B030D-6E8A-4147-A177-3AD203B41FA5}">
                      <a16:colId xmlns:a16="http://schemas.microsoft.com/office/drawing/2014/main" val="3366019798"/>
                    </a:ext>
                  </a:extLst>
                </a:gridCol>
                <a:gridCol w="1646353">
                  <a:extLst>
                    <a:ext uri="{9D8B030D-6E8A-4147-A177-3AD203B41FA5}">
                      <a16:colId xmlns:a16="http://schemas.microsoft.com/office/drawing/2014/main" val="2703078090"/>
                    </a:ext>
                  </a:extLst>
                </a:gridCol>
              </a:tblGrid>
              <a:tr h="273049">
                <a:tc>
                  <a:txBody>
                    <a:bodyPr/>
                    <a:lstStyle/>
                    <a:p>
                      <a:r>
                        <a:rPr lang="en-GB" sz="1100" dirty="0"/>
                        <a:t>Malus </a:t>
                      </a:r>
                      <a:r>
                        <a:rPr lang="en-GB" sz="1100" dirty="0" err="1"/>
                        <a:t>Categorie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Malus </a:t>
                      </a:r>
                      <a:r>
                        <a:rPr lang="en-GB" sz="1100" dirty="0" err="1"/>
                        <a:t>oorzaak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Malus punt(</a:t>
                      </a:r>
                      <a:r>
                        <a:rPr lang="en-GB" sz="1100" dirty="0" err="1"/>
                        <a:t>en</a:t>
                      </a:r>
                      <a:r>
                        <a:rPr lang="en-GB" sz="1100" dirty="0"/>
                        <a:t>)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232609"/>
                  </a:ext>
                </a:extLst>
              </a:tr>
              <a:tr h="273049">
                <a:tc>
                  <a:txBody>
                    <a:bodyPr/>
                    <a:lstStyle/>
                    <a:p>
                      <a:r>
                        <a:rPr lang="en-GB" sz="1100" b="1" dirty="0" err="1"/>
                        <a:t>Studenten</a:t>
                      </a:r>
                      <a:r>
                        <a:rPr lang="en-GB" sz="1100" b="1" dirty="0"/>
                        <a:t>:</a:t>
                      </a:r>
                      <a:endParaRPr lang="en-NL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</a:t>
                      </a:r>
                      <a:r>
                        <a:rPr lang="en-GB" sz="1100" dirty="0" err="1"/>
                        <a:t>tussenuur</a:t>
                      </a:r>
                      <a:endParaRPr lang="en-NL" sz="11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punt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361957"/>
                  </a:ext>
                </a:extLst>
              </a:tr>
              <a:tr h="273049">
                <a:tc>
                  <a:txBody>
                    <a:bodyPr/>
                    <a:lstStyle/>
                    <a:p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 </a:t>
                      </a:r>
                      <a:r>
                        <a:rPr lang="en-GB" sz="1100" dirty="0" err="1"/>
                        <a:t>tussenuren</a:t>
                      </a:r>
                      <a:r>
                        <a:rPr lang="en-GB" sz="1100" dirty="0"/>
                        <a:t> </a:t>
                      </a:r>
                      <a:endParaRPr lang="en-NL" sz="11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3 </a:t>
                      </a:r>
                      <a:r>
                        <a:rPr lang="en-GB" sz="1100" dirty="0" err="1"/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853657"/>
                  </a:ext>
                </a:extLst>
              </a:tr>
              <a:tr h="285496">
                <a:tc>
                  <a:txBody>
                    <a:bodyPr/>
                    <a:lstStyle/>
                    <a:p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3 </a:t>
                      </a:r>
                      <a:r>
                        <a:rPr lang="en-GB" sz="1100" dirty="0" err="1"/>
                        <a:t>tussenuren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sym typeface="Wingdings" panose="05000000000000000000" pitchFamily="2" charset="2"/>
                        </a:rPr>
                        <a:t>1000 </a:t>
                      </a:r>
                      <a:r>
                        <a:rPr lang="en-GB" sz="1100" dirty="0" err="1">
                          <a:sym typeface="Wingdings" panose="05000000000000000000" pitchFamily="2" charset="2"/>
                        </a:rPr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050797"/>
                  </a:ext>
                </a:extLst>
              </a:tr>
              <a:tr h="273049">
                <a:tc>
                  <a:txBody>
                    <a:bodyPr/>
                    <a:lstStyle/>
                    <a:p>
                      <a:r>
                        <a:rPr lang="en-GB" sz="1100" b="1" dirty="0"/>
                        <a:t>Rooms:</a:t>
                      </a:r>
                      <a:endParaRPr lang="en-NL" sz="11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Over de max </a:t>
                      </a:r>
                      <a:r>
                        <a:rPr lang="en-GB" sz="1100" dirty="0" err="1"/>
                        <a:t>capaciteit</a:t>
                      </a:r>
                      <a:endParaRPr lang="en-NL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 per person </a:t>
                      </a:r>
                      <a:r>
                        <a:rPr lang="en-GB" sz="1100" dirty="0" err="1"/>
                        <a:t>te</a:t>
                      </a:r>
                      <a:r>
                        <a:rPr lang="en-GB" sz="1100" dirty="0"/>
                        <a:t> </a:t>
                      </a:r>
                      <a:r>
                        <a:rPr lang="en-GB" sz="1100" dirty="0" err="1"/>
                        <a:t>veel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553815"/>
                  </a:ext>
                </a:extLst>
              </a:tr>
              <a:tr h="273049">
                <a:tc>
                  <a:txBody>
                    <a:bodyPr/>
                    <a:lstStyle/>
                    <a:p>
                      <a:endParaRPr lang="en-NL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Avondslot</a:t>
                      </a:r>
                      <a:r>
                        <a:rPr lang="en-GB" sz="1100" dirty="0"/>
                        <a:t> </a:t>
                      </a:r>
                      <a:endParaRPr lang="en-NL" sz="11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5 </a:t>
                      </a:r>
                      <a:r>
                        <a:rPr lang="en-GB" sz="1100" dirty="0" err="1"/>
                        <a:t>punten</a:t>
                      </a:r>
                      <a:endParaRPr lang="en-NL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193551"/>
                  </a:ext>
                </a:extLst>
              </a:tr>
            </a:tbl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48A6C0CC-B464-8F16-B52E-4FA4E0FED8C2}"/>
              </a:ext>
            </a:extLst>
          </p:cNvPr>
          <p:cNvSpPr/>
          <p:nvPr/>
        </p:nvSpPr>
        <p:spPr>
          <a:xfrm>
            <a:off x="9663764" y="191782"/>
            <a:ext cx="2345354" cy="789995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accent3">
                  <a:lumMod val="40000"/>
                  <a:lumOff val="60000"/>
                </a:schemeClr>
              </a:solidFill>
              <a:highlight>
                <a:srgbClr val="FF0000"/>
              </a:highligh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1C3CAF3-4E0A-B6EB-A839-8AE8E9A939C2}"/>
              </a:ext>
            </a:extLst>
          </p:cNvPr>
          <p:cNvSpPr txBox="1">
            <a:spLocks/>
          </p:cNvSpPr>
          <p:nvPr/>
        </p:nvSpPr>
        <p:spPr>
          <a:xfrm>
            <a:off x="9924694" y="486078"/>
            <a:ext cx="1829354" cy="2042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050" dirty="0">
                <a:latin typeface="Arial Rounded MT Bold" panose="020F0704030504030204" pitchFamily="34" charset="0"/>
              </a:rPr>
              <a:t>Lectures &amp; </a:t>
            </a:r>
            <a:r>
              <a:rPr lang="en-GB" sz="1050" dirty="0" err="1">
                <a:latin typeface="Arial Rounded MT Bold" panose="020F0704030504030204" pitchFamily="34" charset="0"/>
              </a:rPr>
              <a:t>Lesroosters</a:t>
            </a:r>
            <a:endParaRPr lang="en-NL" sz="105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6958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1081</Words>
  <Application>Microsoft Office PowerPoint</Application>
  <PresentationFormat>Widescreen</PresentationFormat>
  <Paragraphs>505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Arial Rounded MT Bold</vt:lpstr>
      <vt:lpstr>Calibri</vt:lpstr>
      <vt:lpstr>Calibri Light</vt:lpstr>
      <vt:lpstr>Wingdings</vt:lpstr>
      <vt:lpstr>Office Theme</vt:lpstr>
      <vt:lpstr>Lectures &amp; Lesroosters</vt:lpstr>
      <vt:lpstr>Lectures &amp; Lesroosters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Lecutures &amp; Lesroosters</dc:title>
  <dc:creator>jacobgroot79@gmail.com</dc:creator>
  <cp:lastModifiedBy>jacobgroot79@gmail.com</cp:lastModifiedBy>
  <cp:revision>16</cp:revision>
  <dcterms:created xsi:type="dcterms:W3CDTF">2023-01-24T12:27:55Z</dcterms:created>
  <dcterms:modified xsi:type="dcterms:W3CDTF">2023-01-25T08:39:37Z</dcterms:modified>
</cp:coreProperties>
</file>

<file path=docProps/thumbnail.jpeg>
</file>